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219F6-68B0-4767-8B2A-7F71EE0BDA1E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6CA8DE-0E6A-44C7-B63F-39321ADA43E5}">
      <dgm:prSet phldrT="[Text]"/>
      <dgm:spPr/>
      <dgm:t>
        <a:bodyPr/>
        <a:lstStyle/>
        <a:p>
          <a:r>
            <a:rPr lang="en-US" dirty="0"/>
            <a:t>PQA 1</a:t>
          </a:r>
        </a:p>
      </dgm:t>
    </dgm:pt>
    <dgm:pt modelId="{D5C97577-012E-48B3-AA26-328EFA641433}" type="parTrans" cxnId="{7BA54590-219E-4757-AAA0-B5D70D63013A}">
      <dgm:prSet/>
      <dgm:spPr/>
      <dgm:t>
        <a:bodyPr/>
        <a:lstStyle/>
        <a:p>
          <a:endParaRPr lang="en-US"/>
        </a:p>
      </dgm:t>
    </dgm:pt>
    <dgm:pt modelId="{9E32EDBE-9E1D-4BA7-848A-06344742A0A8}" type="sibTrans" cxnId="{7BA54590-219E-4757-AAA0-B5D70D63013A}">
      <dgm:prSet/>
      <dgm:spPr/>
      <dgm:t>
        <a:bodyPr/>
        <a:lstStyle/>
        <a:p>
          <a:endParaRPr lang="en-US"/>
        </a:p>
      </dgm:t>
    </dgm:pt>
    <dgm:pt modelId="{D21B8AF2-5397-442A-9D06-5C39276C5CB7}">
      <dgm:prSet phldrT="[Text]"/>
      <dgm:spPr/>
      <dgm:t>
        <a:bodyPr/>
        <a:lstStyle/>
        <a:p>
          <a:r>
            <a:rPr lang="en-US" dirty="0"/>
            <a:t>Code read and run by dev</a:t>
          </a:r>
        </a:p>
      </dgm:t>
    </dgm:pt>
    <dgm:pt modelId="{E1B0E8A2-3983-4FF7-915F-EEE69A4474C8}" type="parTrans" cxnId="{3221985A-6239-4215-958F-31A8A53A2B29}">
      <dgm:prSet/>
      <dgm:spPr/>
      <dgm:t>
        <a:bodyPr/>
        <a:lstStyle/>
        <a:p>
          <a:endParaRPr lang="en-US"/>
        </a:p>
      </dgm:t>
    </dgm:pt>
    <dgm:pt modelId="{B1838712-0A86-4075-A76E-488A31AB6267}" type="sibTrans" cxnId="{3221985A-6239-4215-958F-31A8A53A2B29}">
      <dgm:prSet/>
      <dgm:spPr/>
      <dgm:t>
        <a:bodyPr/>
        <a:lstStyle/>
        <a:p>
          <a:endParaRPr lang="en-US"/>
        </a:p>
      </dgm:t>
    </dgm:pt>
    <dgm:pt modelId="{D033F8A3-5D7F-416D-AE27-86BD5CBE2C10}">
      <dgm:prSet phldrT="[Text]"/>
      <dgm:spPr/>
      <dgm:t>
        <a:bodyPr/>
        <a:lstStyle/>
        <a:p>
          <a:r>
            <a:rPr lang="en-US" dirty="0"/>
            <a:t>Issues raised and suggestions made (QAN)</a:t>
          </a:r>
        </a:p>
      </dgm:t>
    </dgm:pt>
    <dgm:pt modelId="{57C35B2A-852D-4706-BE20-87C44E0FCB4F}" type="parTrans" cxnId="{6D809962-0C2F-4D4B-8917-7B4C33E00CD7}">
      <dgm:prSet/>
      <dgm:spPr/>
      <dgm:t>
        <a:bodyPr/>
        <a:lstStyle/>
        <a:p>
          <a:endParaRPr lang="en-US"/>
        </a:p>
      </dgm:t>
    </dgm:pt>
    <dgm:pt modelId="{DAB9B143-726B-45CB-83E2-EFCFB35D8255}" type="sibTrans" cxnId="{6D809962-0C2F-4D4B-8917-7B4C33E00CD7}">
      <dgm:prSet/>
      <dgm:spPr/>
      <dgm:t>
        <a:bodyPr/>
        <a:lstStyle/>
        <a:p>
          <a:endParaRPr lang="en-US"/>
        </a:p>
      </dgm:t>
    </dgm:pt>
    <dgm:pt modelId="{8DB07ECE-3411-48A4-A3A1-2D1B87B04FD9}">
      <dgm:prSet phldrT="[Text]"/>
      <dgm:spPr/>
      <dgm:t>
        <a:bodyPr/>
        <a:lstStyle/>
        <a:p>
          <a:r>
            <a:rPr lang="en-US" dirty="0"/>
            <a:t>PQA 2</a:t>
          </a:r>
        </a:p>
      </dgm:t>
    </dgm:pt>
    <dgm:pt modelId="{D82D541E-B3FD-488C-9D57-1E3036E796D6}" type="parTrans" cxnId="{F736BA8B-BD38-4E4D-A8EF-CBAB53462125}">
      <dgm:prSet/>
      <dgm:spPr/>
      <dgm:t>
        <a:bodyPr/>
        <a:lstStyle/>
        <a:p>
          <a:endParaRPr lang="en-US"/>
        </a:p>
      </dgm:t>
    </dgm:pt>
    <dgm:pt modelId="{A1E7C631-83AE-45AC-A5F2-9B226EEF84D4}" type="sibTrans" cxnId="{F736BA8B-BD38-4E4D-A8EF-CBAB53462125}">
      <dgm:prSet/>
      <dgm:spPr/>
      <dgm:t>
        <a:bodyPr/>
        <a:lstStyle/>
        <a:p>
          <a:endParaRPr lang="en-US"/>
        </a:p>
      </dgm:t>
    </dgm:pt>
    <dgm:pt modelId="{FB6828F6-DD9D-4ED9-BAA8-77CC9CA82E30}">
      <dgm:prSet phldrT="[Text]"/>
      <dgm:spPr/>
      <dgm:t>
        <a:bodyPr/>
        <a:lstStyle/>
        <a:p>
          <a:r>
            <a:rPr lang="en-US" dirty="0"/>
            <a:t>Code read and run by dev</a:t>
          </a:r>
        </a:p>
      </dgm:t>
    </dgm:pt>
    <dgm:pt modelId="{EACC24C5-0431-4AEA-B819-7661D5BE491A}" type="parTrans" cxnId="{4101DEAC-FA3D-40AA-A084-B7EADC83D71E}">
      <dgm:prSet/>
      <dgm:spPr/>
      <dgm:t>
        <a:bodyPr/>
        <a:lstStyle/>
        <a:p>
          <a:endParaRPr lang="en-US"/>
        </a:p>
      </dgm:t>
    </dgm:pt>
    <dgm:pt modelId="{619B610C-7BAA-4B50-92B7-903EC957ECC4}" type="sibTrans" cxnId="{4101DEAC-FA3D-40AA-A084-B7EADC83D71E}">
      <dgm:prSet/>
      <dgm:spPr/>
      <dgm:t>
        <a:bodyPr/>
        <a:lstStyle/>
        <a:p>
          <a:endParaRPr lang="en-US"/>
        </a:p>
      </dgm:t>
    </dgm:pt>
    <dgm:pt modelId="{650D8303-AB8A-4A9F-BBEA-295337604CE9}">
      <dgm:prSet phldrT="[Text]"/>
      <dgm:spPr/>
      <dgm:t>
        <a:bodyPr/>
        <a:lstStyle/>
        <a:p>
          <a:r>
            <a:rPr lang="en-US" dirty="0"/>
            <a:t>Issues raised and suggestions made (QAN)</a:t>
          </a:r>
        </a:p>
      </dgm:t>
    </dgm:pt>
    <dgm:pt modelId="{93A1B073-3525-4040-ABC6-A09F3FBD18AF}" type="parTrans" cxnId="{92F2FBC3-8EF9-4E52-97BB-DD3E6C558B08}">
      <dgm:prSet/>
      <dgm:spPr/>
      <dgm:t>
        <a:bodyPr/>
        <a:lstStyle/>
        <a:p>
          <a:endParaRPr lang="en-US"/>
        </a:p>
      </dgm:t>
    </dgm:pt>
    <dgm:pt modelId="{8842D2EE-C4E4-47C2-8030-B57FFC741E5F}" type="sibTrans" cxnId="{92F2FBC3-8EF9-4E52-97BB-DD3E6C558B08}">
      <dgm:prSet/>
      <dgm:spPr/>
      <dgm:t>
        <a:bodyPr/>
        <a:lstStyle/>
        <a:p>
          <a:endParaRPr lang="en-US"/>
        </a:p>
      </dgm:t>
    </dgm:pt>
    <dgm:pt modelId="{EAAD6750-061C-4D26-9D18-19582540702F}">
      <dgm:prSet phldrT="[Text]"/>
      <dgm:spPr/>
      <dgm:t>
        <a:bodyPr/>
        <a:lstStyle/>
        <a:p>
          <a:r>
            <a:rPr lang="en-US" dirty="0"/>
            <a:t>QA</a:t>
          </a:r>
        </a:p>
      </dgm:t>
    </dgm:pt>
    <dgm:pt modelId="{569EB772-20D8-431D-AFB7-7A335B20E456}" type="parTrans" cxnId="{A2EB8271-9423-439B-B9CB-37FDEF1CB56C}">
      <dgm:prSet/>
      <dgm:spPr/>
      <dgm:t>
        <a:bodyPr/>
        <a:lstStyle/>
        <a:p>
          <a:endParaRPr lang="en-US"/>
        </a:p>
      </dgm:t>
    </dgm:pt>
    <dgm:pt modelId="{FEE7B800-448A-4584-993B-0B47202C194A}" type="sibTrans" cxnId="{A2EB8271-9423-439B-B9CB-37FDEF1CB56C}">
      <dgm:prSet/>
      <dgm:spPr/>
      <dgm:t>
        <a:bodyPr/>
        <a:lstStyle/>
        <a:p>
          <a:endParaRPr lang="en-US"/>
        </a:p>
      </dgm:t>
    </dgm:pt>
    <dgm:pt modelId="{57359700-4B0A-4AD5-B9B4-8D2F243E05C2}">
      <dgm:prSet phldrT="[Text]"/>
      <dgm:spPr/>
      <dgm:t>
        <a:bodyPr/>
        <a:lstStyle/>
        <a:p>
          <a:r>
            <a:rPr lang="en-US" dirty="0"/>
            <a:t>Workflow tested by non-dev</a:t>
          </a:r>
        </a:p>
      </dgm:t>
    </dgm:pt>
    <dgm:pt modelId="{645928FA-CFF4-4682-9F23-A4D767A32DE6}" type="parTrans" cxnId="{E96ADEF7-2DDF-4A26-91C1-81549DC6EC8A}">
      <dgm:prSet/>
      <dgm:spPr/>
      <dgm:t>
        <a:bodyPr/>
        <a:lstStyle/>
        <a:p>
          <a:endParaRPr lang="en-US"/>
        </a:p>
      </dgm:t>
    </dgm:pt>
    <dgm:pt modelId="{02000E99-CA49-4454-8A6E-D0D7823154C4}" type="sibTrans" cxnId="{E96ADEF7-2DDF-4A26-91C1-81549DC6EC8A}">
      <dgm:prSet/>
      <dgm:spPr/>
      <dgm:t>
        <a:bodyPr/>
        <a:lstStyle/>
        <a:p>
          <a:endParaRPr lang="en-US"/>
        </a:p>
      </dgm:t>
    </dgm:pt>
    <dgm:pt modelId="{4B93D59F-3F0B-4B68-B8C0-525719CD5CA4}">
      <dgm:prSet phldrT="[Text]"/>
      <dgm:spPr/>
      <dgm:t>
        <a:bodyPr/>
        <a:lstStyle/>
        <a:p>
          <a:r>
            <a:rPr lang="en-US" dirty="0"/>
            <a:t>Bugs identified and documented (QAN)</a:t>
          </a:r>
        </a:p>
      </dgm:t>
    </dgm:pt>
    <dgm:pt modelId="{B9C7785A-7822-4F74-92A6-92181AE37438}" type="parTrans" cxnId="{F90EE3FB-0265-498B-8E35-DE24EC025932}">
      <dgm:prSet/>
      <dgm:spPr/>
      <dgm:t>
        <a:bodyPr/>
        <a:lstStyle/>
        <a:p>
          <a:endParaRPr lang="en-US"/>
        </a:p>
      </dgm:t>
    </dgm:pt>
    <dgm:pt modelId="{D58093E1-C462-486F-A880-0BD5E4232BC4}" type="sibTrans" cxnId="{F90EE3FB-0265-498B-8E35-DE24EC025932}">
      <dgm:prSet/>
      <dgm:spPr/>
      <dgm:t>
        <a:bodyPr/>
        <a:lstStyle/>
        <a:p>
          <a:endParaRPr lang="en-US"/>
        </a:p>
      </dgm:t>
    </dgm:pt>
    <dgm:pt modelId="{B996896C-669A-420B-8422-9859FC034BDC}" type="pres">
      <dgm:prSet presAssocID="{A77219F6-68B0-4767-8B2A-7F71EE0BDA1E}" presName="Name0" presStyleCnt="0">
        <dgm:presLayoutVars>
          <dgm:dir/>
          <dgm:animLvl val="lvl"/>
          <dgm:resizeHandles val="exact"/>
        </dgm:presLayoutVars>
      </dgm:prSet>
      <dgm:spPr/>
    </dgm:pt>
    <dgm:pt modelId="{9E26A9A1-7B60-47C3-82F9-BFF629024B03}" type="pres">
      <dgm:prSet presAssocID="{A77219F6-68B0-4767-8B2A-7F71EE0BDA1E}" presName="tSp" presStyleCnt="0"/>
      <dgm:spPr/>
    </dgm:pt>
    <dgm:pt modelId="{A4D6EFBA-703B-4D03-A0BD-4B97B451AD4B}" type="pres">
      <dgm:prSet presAssocID="{A77219F6-68B0-4767-8B2A-7F71EE0BDA1E}" presName="bSp" presStyleCnt="0"/>
      <dgm:spPr/>
    </dgm:pt>
    <dgm:pt modelId="{F638F28D-BE5A-4B40-B858-1979B5E70CA7}" type="pres">
      <dgm:prSet presAssocID="{A77219F6-68B0-4767-8B2A-7F71EE0BDA1E}" presName="process" presStyleCnt="0"/>
      <dgm:spPr/>
    </dgm:pt>
    <dgm:pt modelId="{1142A0B3-6695-45A6-9081-C8E3985AA065}" type="pres">
      <dgm:prSet presAssocID="{1E6CA8DE-0E6A-44C7-B63F-39321ADA43E5}" presName="composite1" presStyleCnt="0"/>
      <dgm:spPr/>
    </dgm:pt>
    <dgm:pt modelId="{49817A5E-CC44-476F-B7EA-EA042AEF37DE}" type="pres">
      <dgm:prSet presAssocID="{1E6CA8DE-0E6A-44C7-B63F-39321ADA43E5}" presName="dummyNode1" presStyleLbl="node1" presStyleIdx="0" presStyleCnt="3"/>
      <dgm:spPr/>
    </dgm:pt>
    <dgm:pt modelId="{2A4EC52E-DBF7-41C0-8FBB-E1056454FE38}" type="pres">
      <dgm:prSet presAssocID="{1E6CA8DE-0E6A-44C7-B63F-39321ADA43E5}" presName="childNode1" presStyleLbl="bgAcc1" presStyleIdx="0" presStyleCnt="3">
        <dgm:presLayoutVars>
          <dgm:bulletEnabled val="1"/>
        </dgm:presLayoutVars>
      </dgm:prSet>
      <dgm:spPr/>
    </dgm:pt>
    <dgm:pt modelId="{560E0BEA-CF4F-469E-828D-72314A4D1ACF}" type="pres">
      <dgm:prSet presAssocID="{1E6CA8DE-0E6A-44C7-B63F-39321ADA43E5}" presName="childNode1tx" presStyleLbl="bgAcc1" presStyleIdx="0" presStyleCnt="3">
        <dgm:presLayoutVars>
          <dgm:bulletEnabled val="1"/>
        </dgm:presLayoutVars>
      </dgm:prSet>
      <dgm:spPr/>
    </dgm:pt>
    <dgm:pt modelId="{7E593274-3C8F-4D2B-8CFC-4A70DCC340AD}" type="pres">
      <dgm:prSet presAssocID="{1E6CA8DE-0E6A-44C7-B63F-39321ADA43E5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5F3E62B9-6785-4370-A803-31569C9167CE}" type="pres">
      <dgm:prSet presAssocID="{1E6CA8DE-0E6A-44C7-B63F-39321ADA43E5}" presName="connSite1" presStyleCnt="0"/>
      <dgm:spPr/>
    </dgm:pt>
    <dgm:pt modelId="{305424BB-616C-436D-9C4E-EF97A3DEC782}" type="pres">
      <dgm:prSet presAssocID="{9E32EDBE-9E1D-4BA7-848A-06344742A0A8}" presName="Name9" presStyleLbl="sibTrans2D1" presStyleIdx="0" presStyleCnt="2"/>
      <dgm:spPr/>
    </dgm:pt>
    <dgm:pt modelId="{F045A25D-16EE-4BD9-8D1E-72F85F75845F}" type="pres">
      <dgm:prSet presAssocID="{8DB07ECE-3411-48A4-A3A1-2D1B87B04FD9}" presName="composite2" presStyleCnt="0"/>
      <dgm:spPr/>
    </dgm:pt>
    <dgm:pt modelId="{8F523626-4E24-43A3-83A8-C2B9145ABC4B}" type="pres">
      <dgm:prSet presAssocID="{8DB07ECE-3411-48A4-A3A1-2D1B87B04FD9}" presName="dummyNode2" presStyleLbl="node1" presStyleIdx="0" presStyleCnt="3"/>
      <dgm:spPr/>
    </dgm:pt>
    <dgm:pt modelId="{25EC0C1C-A7DE-4860-8507-62C39B1372BA}" type="pres">
      <dgm:prSet presAssocID="{8DB07ECE-3411-48A4-A3A1-2D1B87B04FD9}" presName="childNode2" presStyleLbl="bgAcc1" presStyleIdx="1" presStyleCnt="3">
        <dgm:presLayoutVars>
          <dgm:bulletEnabled val="1"/>
        </dgm:presLayoutVars>
      </dgm:prSet>
      <dgm:spPr/>
    </dgm:pt>
    <dgm:pt modelId="{187B53B1-4DC0-46BB-9E21-AE179ABB010B}" type="pres">
      <dgm:prSet presAssocID="{8DB07ECE-3411-48A4-A3A1-2D1B87B04FD9}" presName="childNode2tx" presStyleLbl="bgAcc1" presStyleIdx="1" presStyleCnt="3">
        <dgm:presLayoutVars>
          <dgm:bulletEnabled val="1"/>
        </dgm:presLayoutVars>
      </dgm:prSet>
      <dgm:spPr/>
    </dgm:pt>
    <dgm:pt modelId="{62A6AFDC-7FE3-48EB-8FE4-3CF5F24D1C04}" type="pres">
      <dgm:prSet presAssocID="{8DB07ECE-3411-48A4-A3A1-2D1B87B04FD9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D74EFD06-3373-422B-86FB-B077A5C00DBB}" type="pres">
      <dgm:prSet presAssocID="{8DB07ECE-3411-48A4-A3A1-2D1B87B04FD9}" presName="connSite2" presStyleCnt="0"/>
      <dgm:spPr/>
    </dgm:pt>
    <dgm:pt modelId="{26240990-BF9E-41DC-82EF-6D861B7E7805}" type="pres">
      <dgm:prSet presAssocID="{A1E7C631-83AE-45AC-A5F2-9B226EEF84D4}" presName="Name18" presStyleLbl="sibTrans2D1" presStyleIdx="1" presStyleCnt="2"/>
      <dgm:spPr/>
    </dgm:pt>
    <dgm:pt modelId="{11920F3C-562E-40BC-A592-9228B1A5AFCC}" type="pres">
      <dgm:prSet presAssocID="{EAAD6750-061C-4D26-9D18-19582540702F}" presName="composite1" presStyleCnt="0"/>
      <dgm:spPr/>
    </dgm:pt>
    <dgm:pt modelId="{20275477-4986-46AC-B1A2-6799944C43E5}" type="pres">
      <dgm:prSet presAssocID="{EAAD6750-061C-4D26-9D18-19582540702F}" presName="dummyNode1" presStyleLbl="node1" presStyleIdx="1" presStyleCnt="3"/>
      <dgm:spPr/>
    </dgm:pt>
    <dgm:pt modelId="{785100D5-825F-4264-958E-CDEA6B09EBF0}" type="pres">
      <dgm:prSet presAssocID="{EAAD6750-061C-4D26-9D18-19582540702F}" presName="childNode1" presStyleLbl="bgAcc1" presStyleIdx="2" presStyleCnt="3">
        <dgm:presLayoutVars>
          <dgm:bulletEnabled val="1"/>
        </dgm:presLayoutVars>
      </dgm:prSet>
      <dgm:spPr/>
    </dgm:pt>
    <dgm:pt modelId="{1EC7CE91-6A65-44D1-A0EE-BD806C01555A}" type="pres">
      <dgm:prSet presAssocID="{EAAD6750-061C-4D26-9D18-19582540702F}" presName="childNode1tx" presStyleLbl="bgAcc1" presStyleIdx="2" presStyleCnt="3">
        <dgm:presLayoutVars>
          <dgm:bulletEnabled val="1"/>
        </dgm:presLayoutVars>
      </dgm:prSet>
      <dgm:spPr/>
    </dgm:pt>
    <dgm:pt modelId="{330DACFA-4D40-4156-B30A-2E24ECDF8AF9}" type="pres">
      <dgm:prSet presAssocID="{EAAD6750-061C-4D26-9D18-19582540702F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97644B26-2E82-4EF3-8980-4F5BF9473E79}" type="pres">
      <dgm:prSet presAssocID="{EAAD6750-061C-4D26-9D18-19582540702F}" presName="connSite1" presStyleCnt="0"/>
      <dgm:spPr/>
    </dgm:pt>
  </dgm:ptLst>
  <dgm:cxnLst>
    <dgm:cxn modelId="{25B55C01-244C-400D-BBA8-FBFC5C741227}" type="presOf" srcId="{EAAD6750-061C-4D26-9D18-19582540702F}" destId="{330DACFA-4D40-4156-B30A-2E24ECDF8AF9}" srcOrd="0" destOrd="0" presId="urn:microsoft.com/office/officeart/2005/8/layout/hProcess4"/>
    <dgm:cxn modelId="{21B67212-5B2A-49B1-ACA1-D7A8557A7FE7}" type="presOf" srcId="{1E6CA8DE-0E6A-44C7-B63F-39321ADA43E5}" destId="{7E593274-3C8F-4D2B-8CFC-4A70DCC340AD}" srcOrd="0" destOrd="0" presId="urn:microsoft.com/office/officeart/2005/8/layout/hProcess4"/>
    <dgm:cxn modelId="{DA5F0A1B-751C-4D46-92A6-DD97A23DB170}" type="presOf" srcId="{A1E7C631-83AE-45AC-A5F2-9B226EEF84D4}" destId="{26240990-BF9E-41DC-82EF-6D861B7E7805}" srcOrd="0" destOrd="0" presId="urn:microsoft.com/office/officeart/2005/8/layout/hProcess4"/>
    <dgm:cxn modelId="{6DD84E24-AFC9-4688-84EA-B3E512188D0D}" type="presOf" srcId="{D033F8A3-5D7F-416D-AE27-86BD5CBE2C10}" destId="{2A4EC52E-DBF7-41C0-8FBB-E1056454FE38}" srcOrd="0" destOrd="1" presId="urn:microsoft.com/office/officeart/2005/8/layout/hProcess4"/>
    <dgm:cxn modelId="{DAB2DB34-78C1-443A-B501-51CAAC040825}" type="presOf" srcId="{D033F8A3-5D7F-416D-AE27-86BD5CBE2C10}" destId="{560E0BEA-CF4F-469E-828D-72314A4D1ACF}" srcOrd="1" destOrd="1" presId="urn:microsoft.com/office/officeart/2005/8/layout/hProcess4"/>
    <dgm:cxn modelId="{6D809962-0C2F-4D4B-8917-7B4C33E00CD7}" srcId="{1E6CA8DE-0E6A-44C7-B63F-39321ADA43E5}" destId="{D033F8A3-5D7F-416D-AE27-86BD5CBE2C10}" srcOrd="1" destOrd="0" parTransId="{57C35B2A-852D-4706-BE20-87C44E0FCB4F}" sibTransId="{DAB9B143-726B-45CB-83E2-EFCFB35D8255}"/>
    <dgm:cxn modelId="{A2EB8271-9423-439B-B9CB-37FDEF1CB56C}" srcId="{A77219F6-68B0-4767-8B2A-7F71EE0BDA1E}" destId="{EAAD6750-061C-4D26-9D18-19582540702F}" srcOrd="2" destOrd="0" parTransId="{569EB772-20D8-431D-AFB7-7A335B20E456}" sibTransId="{FEE7B800-448A-4584-993B-0B47202C194A}"/>
    <dgm:cxn modelId="{3221985A-6239-4215-958F-31A8A53A2B29}" srcId="{1E6CA8DE-0E6A-44C7-B63F-39321ADA43E5}" destId="{D21B8AF2-5397-442A-9D06-5C39276C5CB7}" srcOrd="0" destOrd="0" parTransId="{E1B0E8A2-3983-4FF7-915F-EEE69A4474C8}" sibTransId="{B1838712-0A86-4075-A76E-488A31AB6267}"/>
    <dgm:cxn modelId="{019CC37C-E1B7-4FD3-B2E0-07DBA4AB947D}" type="presOf" srcId="{4B93D59F-3F0B-4B68-B8C0-525719CD5CA4}" destId="{1EC7CE91-6A65-44D1-A0EE-BD806C01555A}" srcOrd="1" destOrd="1" presId="urn:microsoft.com/office/officeart/2005/8/layout/hProcess4"/>
    <dgm:cxn modelId="{6A1B7586-DAAD-425A-AED4-AB702A6BC1BA}" type="presOf" srcId="{8DB07ECE-3411-48A4-A3A1-2D1B87B04FD9}" destId="{62A6AFDC-7FE3-48EB-8FE4-3CF5F24D1C04}" srcOrd="0" destOrd="0" presId="urn:microsoft.com/office/officeart/2005/8/layout/hProcess4"/>
    <dgm:cxn modelId="{F736BA8B-BD38-4E4D-A8EF-CBAB53462125}" srcId="{A77219F6-68B0-4767-8B2A-7F71EE0BDA1E}" destId="{8DB07ECE-3411-48A4-A3A1-2D1B87B04FD9}" srcOrd="1" destOrd="0" parTransId="{D82D541E-B3FD-488C-9D57-1E3036E796D6}" sibTransId="{A1E7C631-83AE-45AC-A5F2-9B226EEF84D4}"/>
    <dgm:cxn modelId="{86ED7A8D-FBB9-4B49-9E1C-74CC76081A91}" type="presOf" srcId="{57359700-4B0A-4AD5-B9B4-8D2F243E05C2}" destId="{785100D5-825F-4264-958E-CDEA6B09EBF0}" srcOrd="0" destOrd="0" presId="urn:microsoft.com/office/officeart/2005/8/layout/hProcess4"/>
    <dgm:cxn modelId="{7BA54590-219E-4757-AAA0-B5D70D63013A}" srcId="{A77219F6-68B0-4767-8B2A-7F71EE0BDA1E}" destId="{1E6CA8DE-0E6A-44C7-B63F-39321ADA43E5}" srcOrd="0" destOrd="0" parTransId="{D5C97577-012E-48B3-AA26-328EFA641433}" sibTransId="{9E32EDBE-9E1D-4BA7-848A-06344742A0A8}"/>
    <dgm:cxn modelId="{011B839E-B699-41F9-87DB-206F8644FEBF}" type="presOf" srcId="{D21B8AF2-5397-442A-9D06-5C39276C5CB7}" destId="{2A4EC52E-DBF7-41C0-8FBB-E1056454FE38}" srcOrd="0" destOrd="0" presId="urn:microsoft.com/office/officeart/2005/8/layout/hProcess4"/>
    <dgm:cxn modelId="{8F28B5A4-CBAE-484C-A12A-75AFAFC77A0E}" type="presOf" srcId="{57359700-4B0A-4AD5-B9B4-8D2F243E05C2}" destId="{1EC7CE91-6A65-44D1-A0EE-BD806C01555A}" srcOrd="1" destOrd="0" presId="urn:microsoft.com/office/officeart/2005/8/layout/hProcess4"/>
    <dgm:cxn modelId="{65C21DAA-F238-49EB-A46D-DB3698B5F3F6}" type="presOf" srcId="{A77219F6-68B0-4767-8B2A-7F71EE0BDA1E}" destId="{B996896C-669A-420B-8422-9859FC034BDC}" srcOrd="0" destOrd="0" presId="urn:microsoft.com/office/officeart/2005/8/layout/hProcess4"/>
    <dgm:cxn modelId="{4101DEAC-FA3D-40AA-A084-B7EADC83D71E}" srcId="{8DB07ECE-3411-48A4-A3A1-2D1B87B04FD9}" destId="{FB6828F6-DD9D-4ED9-BAA8-77CC9CA82E30}" srcOrd="0" destOrd="0" parTransId="{EACC24C5-0431-4AEA-B819-7661D5BE491A}" sibTransId="{619B610C-7BAA-4B50-92B7-903EC957ECC4}"/>
    <dgm:cxn modelId="{9C9151AD-EF8B-42BD-A6D1-CBBF6F81F671}" type="presOf" srcId="{D21B8AF2-5397-442A-9D06-5C39276C5CB7}" destId="{560E0BEA-CF4F-469E-828D-72314A4D1ACF}" srcOrd="1" destOrd="0" presId="urn:microsoft.com/office/officeart/2005/8/layout/hProcess4"/>
    <dgm:cxn modelId="{8E458AAE-205F-45B1-A3A6-02E98561B22D}" type="presOf" srcId="{9E32EDBE-9E1D-4BA7-848A-06344742A0A8}" destId="{305424BB-616C-436D-9C4E-EF97A3DEC782}" srcOrd="0" destOrd="0" presId="urn:microsoft.com/office/officeart/2005/8/layout/hProcess4"/>
    <dgm:cxn modelId="{863FD3AE-AAC2-4271-93C3-88B79ACA8951}" type="presOf" srcId="{4B93D59F-3F0B-4B68-B8C0-525719CD5CA4}" destId="{785100D5-825F-4264-958E-CDEA6B09EBF0}" srcOrd="0" destOrd="1" presId="urn:microsoft.com/office/officeart/2005/8/layout/hProcess4"/>
    <dgm:cxn modelId="{7FA454B5-226B-4B98-BA1B-40E8FFC388D3}" type="presOf" srcId="{650D8303-AB8A-4A9F-BBEA-295337604CE9}" destId="{187B53B1-4DC0-46BB-9E21-AE179ABB010B}" srcOrd="1" destOrd="1" presId="urn:microsoft.com/office/officeart/2005/8/layout/hProcess4"/>
    <dgm:cxn modelId="{92F2FBC3-8EF9-4E52-97BB-DD3E6C558B08}" srcId="{8DB07ECE-3411-48A4-A3A1-2D1B87B04FD9}" destId="{650D8303-AB8A-4A9F-BBEA-295337604CE9}" srcOrd="1" destOrd="0" parTransId="{93A1B073-3525-4040-ABC6-A09F3FBD18AF}" sibTransId="{8842D2EE-C4E4-47C2-8030-B57FFC741E5F}"/>
    <dgm:cxn modelId="{4B4F49D6-D961-4346-A350-31327E05519B}" type="presOf" srcId="{650D8303-AB8A-4A9F-BBEA-295337604CE9}" destId="{25EC0C1C-A7DE-4860-8507-62C39B1372BA}" srcOrd="0" destOrd="1" presId="urn:microsoft.com/office/officeart/2005/8/layout/hProcess4"/>
    <dgm:cxn modelId="{3BF14DF0-8BC7-4F5F-92AF-590E8786CD95}" type="presOf" srcId="{FB6828F6-DD9D-4ED9-BAA8-77CC9CA82E30}" destId="{25EC0C1C-A7DE-4860-8507-62C39B1372BA}" srcOrd="0" destOrd="0" presId="urn:microsoft.com/office/officeart/2005/8/layout/hProcess4"/>
    <dgm:cxn modelId="{E96ADEF7-2DDF-4A26-91C1-81549DC6EC8A}" srcId="{EAAD6750-061C-4D26-9D18-19582540702F}" destId="{57359700-4B0A-4AD5-B9B4-8D2F243E05C2}" srcOrd="0" destOrd="0" parTransId="{645928FA-CFF4-4682-9F23-A4D767A32DE6}" sibTransId="{02000E99-CA49-4454-8A6E-D0D7823154C4}"/>
    <dgm:cxn modelId="{C00708FB-6A6E-41B2-A0AB-E5C3A2500DF5}" type="presOf" srcId="{FB6828F6-DD9D-4ED9-BAA8-77CC9CA82E30}" destId="{187B53B1-4DC0-46BB-9E21-AE179ABB010B}" srcOrd="1" destOrd="0" presId="urn:microsoft.com/office/officeart/2005/8/layout/hProcess4"/>
    <dgm:cxn modelId="{F90EE3FB-0265-498B-8E35-DE24EC025932}" srcId="{EAAD6750-061C-4D26-9D18-19582540702F}" destId="{4B93D59F-3F0B-4B68-B8C0-525719CD5CA4}" srcOrd="1" destOrd="0" parTransId="{B9C7785A-7822-4F74-92A6-92181AE37438}" sibTransId="{D58093E1-C462-486F-A880-0BD5E4232BC4}"/>
    <dgm:cxn modelId="{00ED5507-1ED9-47D7-BD27-73E08DDD2057}" type="presParOf" srcId="{B996896C-669A-420B-8422-9859FC034BDC}" destId="{9E26A9A1-7B60-47C3-82F9-BFF629024B03}" srcOrd="0" destOrd="0" presId="urn:microsoft.com/office/officeart/2005/8/layout/hProcess4"/>
    <dgm:cxn modelId="{A2A31452-412E-4A76-BEEF-8F73473D664C}" type="presParOf" srcId="{B996896C-669A-420B-8422-9859FC034BDC}" destId="{A4D6EFBA-703B-4D03-A0BD-4B97B451AD4B}" srcOrd="1" destOrd="0" presId="urn:microsoft.com/office/officeart/2005/8/layout/hProcess4"/>
    <dgm:cxn modelId="{DD30251C-68F6-48C9-9954-7FBC77D79084}" type="presParOf" srcId="{B996896C-669A-420B-8422-9859FC034BDC}" destId="{F638F28D-BE5A-4B40-B858-1979B5E70CA7}" srcOrd="2" destOrd="0" presId="urn:microsoft.com/office/officeart/2005/8/layout/hProcess4"/>
    <dgm:cxn modelId="{E2A6505E-FB35-46C9-AE42-1A3BFEE33DD6}" type="presParOf" srcId="{F638F28D-BE5A-4B40-B858-1979B5E70CA7}" destId="{1142A0B3-6695-45A6-9081-C8E3985AA065}" srcOrd="0" destOrd="0" presId="urn:microsoft.com/office/officeart/2005/8/layout/hProcess4"/>
    <dgm:cxn modelId="{76950053-25C6-42BE-8083-518E0A06EC8C}" type="presParOf" srcId="{1142A0B3-6695-45A6-9081-C8E3985AA065}" destId="{49817A5E-CC44-476F-B7EA-EA042AEF37DE}" srcOrd="0" destOrd="0" presId="urn:microsoft.com/office/officeart/2005/8/layout/hProcess4"/>
    <dgm:cxn modelId="{F8685D23-1D32-4EDB-8C5C-30339132C4D1}" type="presParOf" srcId="{1142A0B3-6695-45A6-9081-C8E3985AA065}" destId="{2A4EC52E-DBF7-41C0-8FBB-E1056454FE38}" srcOrd="1" destOrd="0" presId="urn:microsoft.com/office/officeart/2005/8/layout/hProcess4"/>
    <dgm:cxn modelId="{907303E3-5382-4FC1-8CE3-6C1E4D82C5C3}" type="presParOf" srcId="{1142A0B3-6695-45A6-9081-C8E3985AA065}" destId="{560E0BEA-CF4F-469E-828D-72314A4D1ACF}" srcOrd="2" destOrd="0" presId="urn:microsoft.com/office/officeart/2005/8/layout/hProcess4"/>
    <dgm:cxn modelId="{09F22E51-3A4B-46C3-81F1-C400E8F38A1E}" type="presParOf" srcId="{1142A0B3-6695-45A6-9081-C8E3985AA065}" destId="{7E593274-3C8F-4D2B-8CFC-4A70DCC340AD}" srcOrd="3" destOrd="0" presId="urn:microsoft.com/office/officeart/2005/8/layout/hProcess4"/>
    <dgm:cxn modelId="{DF6D81A6-CCF1-43FF-B973-07636BB728AD}" type="presParOf" srcId="{1142A0B3-6695-45A6-9081-C8E3985AA065}" destId="{5F3E62B9-6785-4370-A803-31569C9167CE}" srcOrd="4" destOrd="0" presId="urn:microsoft.com/office/officeart/2005/8/layout/hProcess4"/>
    <dgm:cxn modelId="{353A3D95-E41A-445A-BD2A-10E45FA9E9D7}" type="presParOf" srcId="{F638F28D-BE5A-4B40-B858-1979B5E70CA7}" destId="{305424BB-616C-436D-9C4E-EF97A3DEC782}" srcOrd="1" destOrd="0" presId="urn:microsoft.com/office/officeart/2005/8/layout/hProcess4"/>
    <dgm:cxn modelId="{2F32ED88-4140-4B3A-B1D4-961620F939F9}" type="presParOf" srcId="{F638F28D-BE5A-4B40-B858-1979B5E70CA7}" destId="{F045A25D-16EE-4BD9-8D1E-72F85F75845F}" srcOrd="2" destOrd="0" presId="urn:microsoft.com/office/officeart/2005/8/layout/hProcess4"/>
    <dgm:cxn modelId="{C5566357-E722-42D1-B57F-95B308F8A9FC}" type="presParOf" srcId="{F045A25D-16EE-4BD9-8D1E-72F85F75845F}" destId="{8F523626-4E24-43A3-83A8-C2B9145ABC4B}" srcOrd="0" destOrd="0" presId="urn:microsoft.com/office/officeart/2005/8/layout/hProcess4"/>
    <dgm:cxn modelId="{4C9A28C2-A2A4-4D25-8D0C-0093C3F8CAF3}" type="presParOf" srcId="{F045A25D-16EE-4BD9-8D1E-72F85F75845F}" destId="{25EC0C1C-A7DE-4860-8507-62C39B1372BA}" srcOrd="1" destOrd="0" presId="urn:microsoft.com/office/officeart/2005/8/layout/hProcess4"/>
    <dgm:cxn modelId="{576C2E1A-9924-4C62-B6DA-B527C00497DA}" type="presParOf" srcId="{F045A25D-16EE-4BD9-8D1E-72F85F75845F}" destId="{187B53B1-4DC0-46BB-9E21-AE179ABB010B}" srcOrd="2" destOrd="0" presId="urn:microsoft.com/office/officeart/2005/8/layout/hProcess4"/>
    <dgm:cxn modelId="{C6EDA953-F4AF-44C5-8554-021D3280100A}" type="presParOf" srcId="{F045A25D-16EE-4BD9-8D1E-72F85F75845F}" destId="{62A6AFDC-7FE3-48EB-8FE4-3CF5F24D1C04}" srcOrd="3" destOrd="0" presId="urn:microsoft.com/office/officeart/2005/8/layout/hProcess4"/>
    <dgm:cxn modelId="{ACB329EE-6A31-4ACB-8483-467A8B639B5B}" type="presParOf" srcId="{F045A25D-16EE-4BD9-8D1E-72F85F75845F}" destId="{D74EFD06-3373-422B-86FB-B077A5C00DBB}" srcOrd="4" destOrd="0" presId="urn:microsoft.com/office/officeart/2005/8/layout/hProcess4"/>
    <dgm:cxn modelId="{A1C7BC1A-ECA8-48CF-886C-34E20262AE1D}" type="presParOf" srcId="{F638F28D-BE5A-4B40-B858-1979B5E70CA7}" destId="{26240990-BF9E-41DC-82EF-6D861B7E7805}" srcOrd="3" destOrd="0" presId="urn:microsoft.com/office/officeart/2005/8/layout/hProcess4"/>
    <dgm:cxn modelId="{3E1F916A-92CA-4620-907C-05AE4EF4AD37}" type="presParOf" srcId="{F638F28D-BE5A-4B40-B858-1979B5E70CA7}" destId="{11920F3C-562E-40BC-A592-9228B1A5AFCC}" srcOrd="4" destOrd="0" presId="urn:microsoft.com/office/officeart/2005/8/layout/hProcess4"/>
    <dgm:cxn modelId="{C4756DA1-2CB4-4E59-BE65-263EF2A52B69}" type="presParOf" srcId="{11920F3C-562E-40BC-A592-9228B1A5AFCC}" destId="{20275477-4986-46AC-B1A2-6799944C43E5}" srcOrd="0" destOrd="0" presId="urn:microsoft.com/office/officeart/2005/8/layout/hProcess4"/>
    <dgm:cxn modelId="{AF8C70BC-DDA4-4883-8275-FEDCA1377616}" type="presParOf" srcId="{11920F3C-562E-40BC-A592-9228B1A5AFCC}" destId="{785100D5-825F-4264-958E-CDEA6B09EBF0}" srcOrd="1" destOrd="0" presId="urn:microsoft.com/office/officeart/2005/8/layout/hProcess4"/>
    <dgm:cxn modelId="{E57883C6-AB7F-428B-B582-8076749A634D}" type="presParOf" srcId="{11920F3C-562E-40BC-A592-9228B1A5AFCC}" destId="{1EC7CE91-6A65-44D1-A0EE-BD806C01555A}" srcOrd="2" destOrd="0" presId="urn:microsoft.com/office/officeart/2005/8/layout/hProcess4"/>
    <dgm:cxn modelId="{697135C2-4F8F-465C-8EB4-1A5B31E28953}" type="presParOf" srcId="{11920F3C-562E-40BC-A592-9228B1A5AFCC}" destId="{330DACFA-4D40-4156-B30A-2E24ECDF8AF9}" srcOrd="3" destOrd="0" presId="urn:microsoft.com/office/officeart/2005/8/layout/hProcess4"/>
    <dgm:cxn modelId="{F401A3A5-340C-43AD-85B2-35988C81F5E6}" type="presParOf" srcId="{11920F3C-562E-40BC-A592-9228B1A5AFCC}" destId="{97644B26-2E82-4EF3-8980-4F5BF9473E7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BF4532-368B-4803-8218-AE89164EC813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8B7CBB-B4CD-4C5B-A9CC-3D89C15C05B1}">
      <dgm:prSet phldrT="[Text]"/>
      <dgm:spPr>
        <a:solidFill>
          <a:schemeClr val="tx2">
            <a:lumMod val="50000"/>
            <a:lumOff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Authors</a:t>
          </a:r>
        </a:p>
      </dgm:t>
    </dgm:pt>
    <dgm:pt modelId="{D299EA1E-1ACB-49A4-A356-69FB2718E80F}" type="parTrans" cxnId="{59C26442-0B2F-458F-981D-9744573A8A1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0384D5F-3F2F-481B-AFA6-A77CB4BEE82A}" type="sibTrans" cxnId="{59C26442-0B2F-458F-981D-9744573A8A1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573F1D-212A-4B40-B6FF-00F6CFB88B75}">
      <dgm:prSet phldrT="[Text]"/>
      <dgm:spPr>
        <a:solidFill>
          <a:schemeClr val="tx2">
            <a:lumMod val="50000"/>
            <a:lumOff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Editor-in-chief</a:t>
          </a:r>
        </a:p>
      </dgm:t>
    </dgm:pt>
    <dgm:pt modelId="{25C0B7C3-C1D7-4DA1-8A64-331CEAC185ED}" type="parTrans" cxnId="{DB36C10D-8930-44C4-A503-9990AAFDCBC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48BFCD-EA61-4450-98E5-EAD0CBC909F6}" type="sibTrans" cxnId="{DB36C10D-8930-44C4-A503-9990AAFDCBC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F674877-52C8-4BE0-84E2-EFDF914A3925}">
      <dgm:prSet phldrT="[Text]"/>
      <dgm:spPr>
        <a:solidFill>
          <a:schemeClr val="tx2">
            <a:lumMod val="50000"/>
            <a:lumOff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Reviewer 1</a:t>
          </a:r>
        </a:p>
      </dgm:t>
    </dgm:pt>
    <dgm:pt modelId="{AA1EBAA0-6F42-4275-9155-E8D2F661BD2D}" type="parTrans" cxnId="{BFC6CF43-68D9-48CF-BDB2-0AC9373C3BB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B8C286D-DEF5-4F1B-9E54-648824AD49F3}" type="sibTrans" cxnId="{BFC6CF43-68D9-48CF-BDB2-0AC9373C3BB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E965757-24C7-4CC3-98E6-0946146CCD5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Authority on their project</a:t>
          </a:r>
        </a:p>
      </dgm:t>
    </dgm:pt>
    <dgm:pt modelId="{5938DFB2-FA78-4542-8989-12360E23C7A6}" type="parTrans" cxnId="{D67EF78A-B50E-4735-AA6E-14E7594D457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4324A10-2883-44B3-BBC6-4CA8A3D41325}" type="sibTrans" cxnId="{D67EF78A-B50E-4735-AA6E-14E7594D457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BDD1F63-EE64-415E-AD6C-BFAB4911705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Broad field knowledge</a:t>
          </a:r>
        </a:p>
      </dgm:t>
    </dgm:pt>
    <dgm:pt modelId="{6B5BEB23-8464-4F31-B3E4-2FE9C60F12D2}" type="parTrans" cxnId="{7D52491B-5EDD-46BA-A2D4-83591F2C8C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45139F2-DFE2-47EE-8736-816F71CC16F8}" type="sibTrans" cxnId="{7D52491B-5EDD-46BA-A2D4-83591F2C8C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5411A62-6A60-4367-8C4E-1ABDE5ADBD8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Specific field knowledge</a:t>
          </a:r>
        </a:p>
      </dgm:t>
    </dgm:pt>
    <dgm:pt modelId="{C89B9FEB-F3E4-44E7-AAF8-C750F1F6FB6C}" type="parTrans" cxnId="{D82DAB4D-C5D1-4A87-94F8-1339F37E871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6F7BE0-27E8-4320-B05D-796479A67E5A}" type="sibTrans" cxnId="{D82DAB4D-C5D1-4A87-94F8-1339F37E871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77C3C07-EA41-4A3C-A3BD-EB284B9F7912}">
      <dgm:prSet phldrT="[Text]"/>
      <dgm:spPr>
        <a:solidFill>
          <a:schemeClr val="tx2">
            <a:lumMod val="50000"/>
            <a:lumOff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Handling editor</a:t>
          </a:r>
        </a:p>
      </dgm:t>
    </dgm:pt>
    <dgm:pt modelId="{F5BFA0E3-AC51-46F1-8844-3ED96187656A}" type="parTrans" cxnId="{FA90AE68-11C6-4723-BDF5-80D427B7D4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A619965-7E4D-4EC6-B223-2C05C2B690B1}" type="sibTrans" cxnId="{FA90AE68-11C6-4723-BDF5-80D427B7D4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6EBAEF-81BC-41FB-A497-0721AF6D6B93}">
      <dgm:prSet phldrT="[Text]"/>
      <dgm:spPr>
        <a:solidFill>
          <a:schemeClr val="tx2">
            <a:lumMod val="50000"/>
            <a:lumOff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Reviewer 2</a:t>
          </a:r>
        </a:p>
      </dgm:t>
    </dgm:pt>
    <dgm:pt modelId="{BED1A5CD-05BB-4ACE-8DAB-C80BBD95DCD8}" type="parTrans" cxnId="{52BDFEAD-018D-48BA-8A9B-8F2AA1D34BA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1D684D3-BDD9-4D95-9B6D-1623779C878B}" type="sibTrans" cxnId="{52BDFEAD-018D-48BA-8A9B-8F2AA1D34BA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0677079-1220-40A1-BDFB-1408268C58B9}">
      <dgm:prSet phldrT="[Text]"/>
      <dgm:spPr>
        <a:solidFill>
          <a:schemeClr val="tx2">
            <a:lumMod val="50000"/>
            <a:lumOff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Reviewer 3</a:t>
          </a:r>
        </a:p>
      </dgm:t>
    </dgm:pt>
    <dgm:pt modelId="{73D97A45-F40B-44A9-8889-206C9B32B43E}" type="parTrans" cxnId="{FCE7427B-8658-4759-BBB6-A4F771152E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39983E-32A3-442D-A9A2-AD44E1DBCBAD}" type="sibTrans" cxnId="{FCE7427B-8658-4759-BBB6-A4F771152E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0D49844-118B-4072-9BB8-835B4A5A3543}">
      <dgm:prSet phldrT="[Text]"/>
      <dgm:spPr/>
      <dgm:t>
        <a:bodyPr/>
        <a:lstStyle/>
        <a:p>
          <a:r>
            <a:rPr lang="en-US" i="0" dirty="0" err="1">
              <a:solidFill>
                <a:schemeClr val="tx1"/>
              </a:solidFill>
            </a:rPr>
            <a:t>Hyperspecific</a:t>
          </a:r>
          <a:r>
            <a:rPr lang="en-US" dirty="0">
              <a:solidFill>
                <a:schemeClr val="tx1"/>
              </a:solidFill>
            </a:rPr>
            <a:t> field knowledge</a:t>
          </a:r>
        </a:p>
      </dgm:t>
    </dgm:pt>
    <dgm:pt modelId="{94FA44FD-5270-4854-BABB-00BB7A0C67AA}" type="parTrans" cxnId="{4F1A841D-EB68-405F-B6E1-D17AA3FE95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1448876-FF93-490E-AC9C-4E5EC5E702BB}" type="sibTrans" cxnId="{4F1A841D-EB68-405F-B6E1-D17AA3FE95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1FA1AC4-5E62-4A46-AB8B-F434DFFC9B39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Desk reject</a:t>
          </a:r>
        </a:p>
      </dgm:t>
    </dgm:pt>
    <dgm:pt modelId="{5CCCD19A-5ABE-4708-8DFE-F1593CA27090}" type="parTrans" cxnId="{A71485B4-572D-458B-95C8-32C787CBCEB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35C1F1F-B469-45A9-9C94-874256D41573}" type="sibTrans" cxnId="{A71485B4-572D-458B-95C8-32C787CBCEB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6F2F141-C11E-481C-8036-8E34761942A0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Desk reject</a:t>
          </a:r>
        </a:p>
      </dgm:t>
    </dgm:pt>
    <dgm:pt modelId="{09ECEE69-3832-4C2E-8FA9-5EA48147C288}" type="parTrans" cxnId="{9C04F213-5C82-42F0-8982-C95FFE7D3FB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ECFC338-C8C0-4C46-B01F-84B38E8E5BCA}" type="sibTrans" cxnId="{9C04F213-5C82-42F0-8982-C95FFE7D3FB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CF046FE-D4EB-4CEC-9814-92B8AE5BC12C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Accept</a:t>
          </a:r>
        </a:p>
      </dgm:t>
    </dgm:pt>
    <dgm:pt modelId="{D4F64723-9640-4CEC-811F-8BC8FCEE39A5}" type="parTrans" cxnId="{C78D2566-E5EA-458E-A5B6-D90B415F62B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EE324DB-F576-47F3-A8AE-B7DC1E829714}" type="sibTrans" cxnId="{C78D2566-E5EA-458E-A5B6-D90B415F62B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9A96EE0-6AA1-4357-9176-48B7556F5E99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Minor revision</a:t>
          </a:r>
        </a:p>
      </dgm:t>
    </dgm:pt>
    <dgm:pt modelId="{CD734055-7748-4FBC-8C02-BC964E1B7E36}" type="parTrans" cxnId="{790FF569-FAEF-403D-8293-9707F89402E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0C4AE25-5EBE-4FD7-9947-04BFFBEF47A9}" type="sibTrans" cxnId="{790FF569-FAEF-403D-8293-9707F89402E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8B02135-9087-4765-AC1A-3078D1E37FEA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Major revision</a:t>
          </a:r>
        </a:p>
      </dgm:t>
    </dgm:pt>
    <dgm:pt modelId="{3610CDAB-1A68-4DEB-9AF6-7D6953F91355}" type="parTrans" cxnId="{2EF1D942-2B59-4E82-BC8C-7C1B2A64C1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EE43014-DE24-4B78-9EB7-9D8B91CAE136}" type="sibTrans" cxnId="{2EF1D942-2B59-4E82-BC8C-7C1B2A64C1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B86F325-ED3F-4325-9F9D-D254A4966D78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Reject</a:t>
          </a:r>
        </a:p>
      </dgm:t>
    </dgm:pt>
    <dgm:pt modelId="{4EB02676-FDB3-415F-A083-D39A5B11181C}" type="parTrans" cxnId="{46EAA771-D6FD-4357-A930-E76A3A44BC7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E277726-C63A-46AE-80B9-93D42C8B828B}" type="sibTrans" cxnId="{46EAA771-D6FD-4357-A930-E76A3A44BC7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A5AF89A-68B4-4B19-9577-7EE96E9D4B87}" type="pres">
      <dgm:prSet presAssocID="{E8BF4532-368B-4803-8218-AE89164EC81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39F0E15-00E4-4873-9037-524DADCC943F}" type="pres">
      <dgm:prSet presAssocID="{E8BF4532-368B-4803-8218-AE89164EC813}" presName="hierFlow" presStyleCnt="0"/>
      <dgm:spPr/>
    </dgm:pt>
    <dgm:pt modelId="{831D30C6-E721-481A-9CBE-B9B830C35F5C}" type="pres">
      <dgm:prSet presAssocID="{E8BF4532-368B-4803-8218-AE89164EC813}" presName="firstBuf" presStyleCnt="0"/>
      <dgm:spPr/>
    </dgm:pt>
    <dgm:pt modelId="{4FC9B116-6045-4701-98D0-2316128AC8FB}" type="pres">
      <dgm:prSet presAssocID="{E8BF4532-368B-4803-8218-AE89164EC81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26FC4D7-CA0F-472A-B8CF-4BA7DE5E15ED}" type="pres">
      <dgm:prSet presAssocID="{B68B7CBB-B4CD-4C5B-A9CC-3D89C15C05B1}" presName="Name17" presStyleCnt="0"/>
      <dgm:spPr/>
    </dgm:pt>
    <dgm:pt modelId="{FA414388-5469-41E1-9661-57360AFF4666}" type="pres">
      <dgm:prSet presAssocID="{B68B7CBB-B4CD-4C5B-A9CC-3D89C15C05B1}" presName="level1Shape" presStyleLbl="node0" presStyleIdx="0" presStyleCnt="1">
        <dgm:presLayoutVars>
          <dgm:chPref val="3"/>
        </dgm:presLayoutVars>
      </dgm:prSet>
      <dgm:spPr/>
    </dgm:pt>
    <dgm:pt modelId="{3256CED2-E803-4857-BE1D-57B985736030}" type="pres">
      <dgm:prSet presAssocID="{B68B7CBB-B4CD-4C5B-A9CC-3D89C15C05B1}" presName="hierChild2" presStyleCnt="0"/>
      <dgm:spPr/>
    </dgm:pt>
    <dgm:pt modelId="{57BB96D8-2ED0-4005-96F7-88FBC78448EF}" type="pres">
      <dgm:prSet presAssocID="{25C0B7C3-C1D7-4DA1-8A64-331CEAC185ED}" presName="Name25" presStyleLbl="parChTrans1D2" presStyleIdx="0" presStyleCnt="1"/>
      <dgm:spPr/>
    </dgm:pt>
    <dgm:pt modelId="{BF91AC62-8D13-4EB2-99C7-A50AFC3A6578}" type="pres">
      <dgm:prSet presAssocID="{25C0B7C3-C1D7-4DA1-8A64-331CEAC185ED}" presName="connTx" presStyleLbl="parChTrans1D2" presStyleIdx="0" presStyleCnt="1"/>
      <dgm:spPr/>
    </dgm:pt>
    <dgm:pt modelId="{68C5025C-DBEC-4E7D-B7C8-A828C1A21D23}" type="pres">
      <dgm:prSet presAssocID="{56573F1D-212A-4B40-B6FF-00F6CFB88B75}" presName="Name30" presStyleCnt="0"/>
      <dgm:spPr/>
    </dgm:pt>
    <dgm:pt modelId="{4AA89EF4-13A6-4E04-970E-BBF5FCCCA1A8}" type="pres">
      <dgm:prSet presAssocID="{56573F1D-212A-4B40-B6FF-00F6CFB88B75}" presName="level2Shape" presStyleLbl="node2" presStyleIdx="0" presStyleCnt="1"/>
      <dgm:spPr/>
    </dgm:pt>
    <dgm:pt modelId="{B2E1B8B5-8402-4993-BB64-E398B775B204}" type="pres">
      <dgm:prSet presAssocID="{56573F1D-212A-4B40-B6FF-00F6CFB88B75}" presName="hierChild3" presStyleCnt="0"/>
      <dgm:spPr/>
    </dgm:pt>
    <dgm:pt modelId="{28A3FE70-BEB4-4401-8188-5A6B6F521B6A}" type="pres">
      <dgm:prSet presAssocID="{5CCCD19A-5ABE-4708-8DFE-F1593CA27090}" presName="Name25" presStyleLbl="parChTrans1D3" presStyleIdx="0" presStyleCnt="2"/>
      <dgm:spPr/>
    </dgm:pt>
    <dgm:pt modelId="{BFB2B8B8-2F7A-4841-AFEB-CC87C1333455}" type="pres">
      <dgm:prSet presAssocID="{5CCCD19A-5ABE-4708-8DFE-F1593CA27090}" presName="connTx" presStyleLbl="parChTrans1D3" presStyleIdx="0" presStyleCnt="2"/>
      <dgm:spPr/>
    </dgm:pt>
    <dgm:pt modelId="{D2F998EE-6039-4F22-B1F6-23AD17DBBC6B}" type="pres">
      <dgm:prSet presAssocID="{E1FA1AC4-5E62-4A46-AB8B-F434DFFC9B39}" presName="Name30" presStyleCnt="0"/>
      <dgm:spPr/>
    </dgm:pt>
    <dgm:pt modelId="{E7EEB76A-0100-4E5F-A0B2-7B32F108FCA7}" type="pres">
      <dgm:prSet presAssocID="{E1FA1AC4-5E62-4A46-AB8B-F434DFFC9B39}" presName="level2Shape" presStyleLbl="node3" presStyleIdx="0" presStyleCnt="2"/>
      <dgm:spPr/>
    </dgm:pt>
    <dgm:pt modelId="{FAFB7310-823D-4925-B4C5-FAB45B5F9D9E}" type="pres">
      <dgm:prSet presAssocID="{E1FA1AC4-5E62-4A46-AB8B-F434DFFC9B39}" presName="hierChild3" presStyleCnt="0"/>
      <dgm:spPr/>
    </dgm:pt>
    <dgm:pt modelId="{05609D2E-AC36-41A8-8AC1-FBBA176F6878}" type="pres">
      <dgm:prSet presAssocID="{F5BFA0E3-AC51-46F1-8844-3ED96187656A}" presName="Name25" presStyleLbl="parChTrans1D3" presStyleIdx="1" presStyleCnt="2"/>
      <dgm:spPr/>
    </dgm:pt>
    <dgm:pt modelId="{CDB9F097-F13F-44E5-97BC-9BC78038B7C7}" type="pres">
      <dgm:prSet presAssocID="{F5BFA0E3-AC51-46F1-8844-3ED96187656A}" presName="connTx" presStyleLbl="parChTrans1D3" presStyleIdx="1" presStyleCnt="2"/>
      <dgm:spPr/>
    </dgm:pt>
    <dgm:pt modelId="{CA4C5E8F-C127-4343-80E0-A0D5531459AE}" type="pres">
      <dgm:prSet presAssocID="{E77C3C07-EA41-4A3C-A3BD-EB284B9F7912}" presName="Name30" presStyleCnt="0"/>
      <dgm:spPr/>
    </dgm:pt>
    <dgm:pt modelId="{136832B8-CBD7-4A27-8FA7-86C51A5A773A}" type="pres">
      <dgm:prSet presAssocID="{E77C3C07-EA41-4A3C-A3BD-EB284B9F7912}" presName="level2Shape" presStyleLbl="node3" presStyleIdx="1" presStyleCnt="2"/>
      <dgm:spPr/>
    </dgm:pt>
    <dgm:pt modelId="{E9D4E184-7551-445F-96AD-339FDB1EB907}" type="pres">
      <dgm:prSet presAssocID="{E77C3C07-EA41-4A3C-A3BD-EB284B9F7912}" presName="hierChild3" presStyleCnt="0"/>
      <dgm:spPr/>
    </dgm:pt>
    <dgm:pt modelId="{973C0845-973F-412E-8065-A37C71F6D091}" type="pres">
      <dgm:prSet presAssocID="{09ECEE69-3832-4C2E-8FA9-5EA48147C288}" presName="Name25" presStyleLbl="parChTrans1D4" presStyleIdx="0" presStyleCnt="8"/>
      <dgm:spPr/>
    </dgm:pt>
    <dgm:pt modelId="{0E06832C-7719-4C6D-8DB9-FA563025421C}" type="pres">
      <dgm:prSet presAssocID="{09ECEE69-3832-4C2E-8FA9-5EA48147C288}" presName="connTx" presStyleLbl="parChTrans1D4" presStyleIdx="0" presStyleCnt="8"/>
      <dgm:spPr/>
    </dgm:pt>
    <dgm:pt modelId="{AE4EF012-8562-4E46-B2A0-105F3E26520B}" type="pres">
      <dgm:prSet presAssocID="{26F2F141-C11E-481C-8036-8E34761942A0}" presName="Name30" presStyleCnt="0"/>
      <dgm:spPr/>
    </dgm:pt>
    <dgm:pt modelId="{FA0C2505-0C44-419D-8609-BF9E195A69AC}" type="pres">
      <dgm:prSet presAssocID="{26F2F141-C11E-481C-8036-8E34761942A0}" presName="level2Shape" presStyleLbl="node4" presStyleIdx="0" presStyleCnt="8"/>
      <dgm:spPr/>
    </dgm:pt>
    <dgm:pt modelId="{47139B74-24DB-4FE6-92E9-167A0CE5B195}" type="pres">
      <dgm:prSet presAssocID="{26F2F141-C11E-481C-8036-8E34761942A0}" presName="hierChild3" presStyleCnt="0"/>
      <dgm:spPr/>
    </dgm:pt>
    <dgm:pt modelId="{8C3BB23E-C387-483A-A3EB-EA01151E248E}" type="pres">
      <dgm:prSet presAssocID="{AA1EBAA0-6F42-4275-9155-E8D2F661BD2D}" presName="Name25" presStyleLbl="parChTrans1D4" presStyleIdx="1" presStyleCnt="8"/>
      <dgm:spPr/>
    </dgm:pt>
    <dgm:pt modelId="{AEDDE27D-2C6B-455A-B19D-CA77D0EA285E}" type="pres">
      <dgm:prSet presAssocID="{AA1EBAA0-6F42-4275-9155-E8D2F661BD2D}" presName="connTx" presStyleLbl="parChTrans1D4" presStyleIdx="1" presStyleCnt="8"/>
      <dgm:spPr/>
    </dgm:pt>
    <dgm:pt modelId="{D5DF00A5-855E-4DEE-BD8B-6C5032EDD5AA}" type="pres">
      <dgm:prSet presAssocID="{CF674877-52C8-4BE0-84E2-EFDF914A3925}" presName="Name30" presStyleCnt="0"/>
      <dgm:spPr/>
    </dgm:pt>
    <dgm:pt modelId="{62AC0001-74A3-4B6C-A1F3-FE31D2A42BA9}" type="pres">
      <dgm:prSet presAssocID="{CF674877-52C8-4BE0-84E2-EFDF914A3925}" presName="level2Shape" presStyleLbl="node4" presStyleIdx="1" presStyleCnt="8"/>
      <dgm:spPr/>
    </dgm:pt>
    <dgm:pt modelId="{E6BEA6AE-1D0C-4EC1-9BC4-0443C516E79D}" type="pres">
      <dgm:prSet presAssocID="{CF674877-52C8-4BE0-84E2-EFDF914A3925}" presName="hierChild3" presStyleCnt="0"/>
      <dgm:spPr/>
    </dgm:pt>
    <dgm:pt modelId="{4F4A4AEE-BE8B-4606-8266-6C0A6E9770B5}" type="pres">
      <dgm:prSet presAssocID="{D4F64723-9640-4CEC-811F-8BC8FCEE39A5}" presName="Name25" presStyleLbl="parChTrans1D4" presStyleIdx="2" presStyleCnt="8"/>
      <dgm:spPr/>
    </dgm:pt>
    <dgm:pt modelId="{B247D941-E90D-4FF8-9927-E85733842A9C}" type="pres">
      <dgm:prSet presAssocID="{D4F64723-9640-4CEC-811F-8BC8FCEE39A5}" presName="connTx" presStyleLbl="parChTrans1D4" presStyleIdx="2" presStyleCnt="8"/>
      <dgm:spPr/>
    </dgm:pt>
    <dgm:pt modelId="{378D8FB1-1B33-41AC-A19A-EEFD9DD9801F}" type="pres">
      <dgm:prSet presAssocID="{DCF046FE-D4EB-4CEC-9814-92B8AE5BC12C}" presName="Name30" presStyleCnt="0"/>
      <dgm:spPr/>
    </dgm:pt>
    <dgm:pt modelId="{4BA13D5A-D676-4268-8014-F8F47A877484}" type="pres">
      <dgm:prSet presAssocID="{DCF046FE-D4EB-4CEC-9814-92B8AE5BC12C}" presName="level2Shape" presStyleLbl="node4" presStyleIdx="2" presStyleCnt="8"/>
      <dgm:spPr/>
    </dgm:pt>
    <dgm:pt modelId="{5F67FA5B-A2E0-4F3E-A359-7D36F333A46C}" type="pres">
      <dgm:prSet presAssocID="{DCF046FE-D4EB-4CEC-9814-92B8AE5BC12C}" presName="hierChild3" presStyleCnt="0"/>
      <dgm:spPr/>
    </dgm:pt>
    <dgm:pt modelId="{C1E42D4F-E97B-47A7-A421-0183D1FBD0B4}" type="pres">
      <dgm:prSet presAssocID="{CD734055-7748-4FBC-8C02-BC964E1B7E36}" presName="Name25" presStyleLbl="parChTrans1D4" presStyleIdx="3" presStyleCnt="8"/>
      <dgm:spPr/>
    </dgm:pt>
    <dgm:pt modelId="{FBB36FDB-48D8-4848-9B96-CF2783A29A61}" type="pres">
      <dgm:prSet presAssocID="{CD734055-7748-4FBC-8C02-BC964E1B7E36}" presName="connTx" presStyleLbl="parChTrans1D4" presStyleIdx="3" presStyleCnt="8"/>
      <dgm:spPr/>
    </dgm:pt>
    <dgm:pt modelId="{F5C88552-ACB7-4515-B293-853BBCC9FC4C}" type="pres">
      <dgm:prSet presAssocID="{39A96EE0-6AA1-4357-9176-48B7556F5E99}" presName="Name30" presStyleCnt="0"/>
      <dgm:spPr/>
    </dgm:pt>
    <dgm:pt modelId="{9B713368-3628-44BD-A64B-F5F851C8B5C7}" type="pres">
      <dgm:prSet presAssocID="{39A96EE0-6AA1-4357-9176-48B7556F5E99}" presName="level2Shape" presStyleLbl="node4" presStyleIdx="3" presStyleCnt="8"/>
      <dgm:spPr/>
    </dgm:pt>
    <dgm:pt modelId="{2295812C-5B9F-4A1A-96F7-4B2F4CA4F69A}" type="pres">
      <dgm:prSet presAssocID="{39A96EE0-6AA1-4357-9176-48B7556F5E99}" presName="hierChild3" presStyleCnt="0"/>
      <dgm:spPr/>
    </dgm:pt>
    <dgm:pt modelId="{AEEC033F-CF28-4D07-9174-45C47109DE39}" type="pres">
      <dgm:prSet presAssocID="{3610CDAB-1A68-4DEB-9AF6-7D6953F91355}" presName="Name25" presStyleLbl="parChTrans1D4" presStyleIdx="4" presStyleCnt="8"/>
      <dgm:spPr/>
    </dgm:pt>
    <dgm:pt modelId="{50229F6F-E669-4C7D-9427-641DA6AB5B2A}" type="pres">
      <dgm:prSet presAssocID="{3610CDAB-1A68-4DEB-9AF6-7D6953F91355}" presName="connTx" presStyleLbl="parChTrans1D4" presStyleIdx="4" presStyleCnt="8"/>
      <dgm:spPr/>
    </dgm:pt>
    <dgm:pt modelId="{DE108C55-E27D-462B-81EF-DA9B11A2B4B3}" type="pres">
      <dgm:prSet presAssocID="{48B02135-9087-4765-AC1A-3078D1E37FEA}" presName="Name30" presStyleCnt="0"/>
      <dgm:spPr/>
    </dgm:pt>
    <dgm:pt modelId="{56F9F247-6292-4DC1-8AC0-9DBA0FF8AD9F}" type="pres">
      <dgm:prSet presAssocID="{48B02135-9087-4765-AC1A-3078D1E37FEA}" presName="level2Shape" presStyleLbl="node4" presStyleIdx="4" presStyleCnt="8"/>
      <dgm:spPr/>
    </dgm:pt>
    <dgm:pt modelId="{BB1CBBA0-6223-4AB8-9626-42C008E08B40}" type="pres">
      <dgm:prSet presAssocID="{48B02135-9087-4765-AC1A-3078D1E37FEA}" presName="hierChild3" presStyleCnt="0"/>
      <dgm:spPr/>
    </dgm:pt>
    <dgm:pt modelId="{E25342A1-5C86-4F4B-B99B-3E69271B0F94}" type="pres">
      <dgm:prSet presAssocID="{4EB02676-FDB3-415F-A083-D39A5B11181C}" presName="Name25" presStyleLbl="parChTrans1D4" presStyleIdx="5" presStyleCnt="8"/>
      <dgm:spPr/>
    </dgm:pt>
    <dgm:pt modelId="{B485C781-5BCD-479A-A6B6-901DDD8DBDFA}" type="pres">
      <dgm:prSet presAssocID="{4EB02676-FDB3-415F-A083-D39A5B11181C}" presName="connTx" presStyleLbl="parChTrans1D4" presStyleIdx="5" presStyleCnt="8"/>
      <dgm:spPr/>
    </dgm:pt>
    <dgm:pt modelId="{9718EEAE-88D3-4BE8-8CD0-91FBBE0171C4}" type="pres">
      <dgm:prSet presAssocID="{EB86F325-ED3F-4325-9F9D-D254A4966D78}" presName="Name30" presStyleCnt="0"/>
      <dgm:spPr/>
    </dgm:pt>
    <dgm:pt modelId="{E04AC375-863E-4FC4-A88B-ECFE840D119F}" type="pres">
      <dgm:prSet presAssocID="{EB86F325-ED3F-4325-9F9D-D254A4966D78}" presName="level2Shape" presStyleLbl="node4" presStyleIdx="5" presStyleCnt="8"/>
      <dgm:spPr/>
    </dgm:pt>
    <dgm:pt modelId="{58603F8E-540D-46A3-8676-B0A28D0F399C}" type="pres">
      <dgm:prSet presAssocID="{EB86F325-ED3F-4325-9F9D-D254A4966D78}" presName="hierChild3" presStyleCnt="0"/>
      <dgm:spPr/>
    </dgm:pt>
    <dgm:pt modelId="{47A3A02B-A54E-4EF1-B641-85DEAC523876}" type="pres">
      <dgm:prSet presAssocID="{BED1A5CD-05BB-4ACE-8DAB-C80BBD95DCD8}" presName="Name25" presStyleLbl="parChTrans1D4" presStyleIdx="6" presStyleCnt="8"/>
      <dgm:spPr/>
    </dgm:pt>
    <dgm:pt modelId="{2C976038-4066-451E-9B16-13AF20D01B65}" type="pres">
      <dgm:prSet presAssocID="{BED1A5CD-05BB-4ACE-8DAB-C80BBD95DCD8}" presName="connTx" presStyleLbl="parChTrans1D4" presStyleIdx="6" presStyleCnt="8"/>
      <dgm:spPr/>
    </dgm:pt>
    <dgm:pt modelId="{62F70656-45E3-4837-A2BD-4D20DA5E48A2}" type="pres">
      <dgm:prSet presAssocID="{9F6EBAEF-81BC-41FB-A497-0721AF6D6B93}" presName="Name30" presStyleCnt="0"/>
      <dgm:spPr/>
    </dgm:pt>
    <dgm:pt modelId="{692F3854-DD30-4CF2-8981-80B816AD9FA9}" type="pres">
      <dgm:prSet presAssocID="{9F6EBAEF-81BC-41FB-A497-0721AF6D6B93}" presName="level2Shape" presStyleLbl="node4" presStyleIdx="6" presStyleCnt="8"/>
      <dgm:spPr/>
    </dgm:pt>
    <dgm:pt modelId="{53AAF37A-6ABC-4BF1-860E-463D13F34EA5}" type="pres">
      <dgm:prSet presAssocID="{9F6EBAEF-81BC-41FB-A497-0721AF6D6B93}" presName="hierChild3" presStyleCnt="0"/>
      <dgm:spPr/>
    </dgm:pt>
    <dgm:pt modelId="{C75C42D7-E1B0-412E-8CF1-76892DAF8BF4}" type="pres">
      <dgm:prSet presAssocID="{73D97A45-F40B-44A9-8889-206C9B32B43E}" presName="Name25" presStyleLbl="parChTrans1D4" presStyleIdx="7" presStyleCnt="8"/>
      <dgm:spPr/>
    </dgm:pt>
    <dgm:pt modelId="{858FB97A-2F3C-4115-8E26-5F6993BD5149}" type="pres">
      <dgm:prSet presAssocID="{73D97A45-F40B-44A9-8889-206C9B32B43E}" presName="connTx" presStyleLbl="parChTrans1D4" presStyleIdx="7" presStyleCnt="8"/>
      <dgm:spPr/>
    </dgm:pt>
    <dgm:pt modelId="{D2860041-ADB4-45FB-B015-ADD57C0BABF0}" type="pres">
      <dgm:prSet presAssocID="{20677079-1220-40A1-BDFB-1408268C58B9}" presName="Name30" presStyleCnt="0"/>
      <dgm:spPr/>
    </dgm:pt>
    <dgm:pt modelId="{892C2328-2A0E-49A1-8BFB-46618914380C}" type="pres">
      <dgm:prSet presAssocID="{20677079-1220-40A1-BDFB-1408268C58B9}" presName="level2Shape" presStyleLbl="node4" presStyleIdx="7" presStyleCnt="8"/>
      <dgm:spPr/>
    </dgm:pt>
    <dgm:pt modelId="{9B590802-E227-4E94-819F-7E3D2FB34CF3}" type="pres">
      <dgm:prSet presAssocID="{20677079-1220-40A1-BDFB-1408268C58B9}" presName="hierChild3" presStyleCnt="0"/>
      <dgm:spPr/>
    </dgm:pt>
    <dgm:pt modelId="{39FF4D5B-98CE-40C4-A7DA-74857FAC0D6C}" type="pres">
      <dgm:prSet presAssocID="{E8BF4532-368B-4803-8218-AE89164EC813}" presName="bgShapesFlow" presStyleCnt="0"/>
      <dgm:spPr/>
    </dgm:pt>
    <dgm:pt modelId="{2EDC95A7-F4A5-4D8F-8B0C-5586BC9949AC}" type="pres">
      <dgm:prSet presAssocID="{2E965757-24C7-4CC3-98E6-0946146CCD5B}" presName="rectComp" presStyleCnt="0"/>
      <dgm:spPr/>
    </dgm:pt>
    <dgm:pt modelId="{080AE531-B33F-4867-BC45-15AFACB43443}" type="pres">
      <dgm:prSet presAssocID="{2E965757-24C7-4CC3-98E6-0946146CCD5B}" presName="bgRect" presStyleLbl="bgShp" presStyleIdx="0" presStyleCnt="4"/>
      <dgm:spPr/>
    </dgm:pt>
    <dgm:pt modelId="{5F15E0BA-FCEA-4F58-A05E-EFA2341DD810}" type="pres">
      <dgm:prSet presAssocID="{2E965757-24C7-4CC3-98E6-0946146CCD5B}" presName="bgRectTx" presStyleLbl="bgShp" presStyleIdx="0" presStyleCnt="4">
        <dgm:presLayoutVars>
          <dgm:bulletEnabled val="1"/>
        </dgm:presLayoutVars>
      </dgm:prSet>
      <dgm:spPr/>
    </dgm:pt>
    <dgm:pt modelId="{B6805923-0591-42BD-B903-B11F919C0611}" type="pres">
      <dgm:prSet presAssocID="{2E965757-24C7-4CC3-98E6-0946146CCD5B}" presName="spComp" presStyleCnt="0"/>
      <dgm:spPr/>
    </dgm:pt>
    <dgm:pt modelId="{09884F5F-AAB3-4072-B8F6-87171006F5AF}" type="pres">
      <dgm:prSet presAssocID="{2E965757-24C7-4CC3-98E6-0946146CCD5B}" presName="hSp" presStyleCnt="0"/>
      <dgm:spPr/>
    </dgm:pt>
    <dgm:pt modelId="{6E312EE7-F9E1-4A51-ADB9-F5375AE0022C}" type="pres">
      <dgm:prSet presAssocID="{0BDD1F63-EE64-415E-AD6C-BFAB49117057}" presName="rectComp" presStyleCnt="0"/>
      <dgm:spPr/>
    </dgm:pt>
    <dgm:pt modelId="{F622B79D-9217-4EA5-BDDB-565A41ACC458}" type="pres">
      <dgm:prSet presAssocID="{0BDD1F63-EE64-415E-AD6C-BFAB49117057}" presName="bgRect" presStyleLbl="bgShp" presStyleIdx="1" presStyleCnt="4"/>
      <dgm:spPr/>
    </dgm:pt>
    <dgm:pt modelId="{AD4BDC5E-25A1-42D1-AD03-F6108754CA22}" type="pres">
      <dgm:prSet presAssocID="{0BDD1F63-EE64-415E-AD6C-BFAB49117057}" presName="bgRectTx" presStyleLbl="bgShp" presStyleIdx="1" presStyleCnt="4">
        <dgm:presLayoutVars>
          <dgm:bulletEnabled val="1"/>
        </dgm:presLayoutVars>
      </dgm:prSet>
      <dgm:spPr/>
    </dgm:pt>
    <dgm:pt modelId="{EA56732E-C6B3-4422-90B2-70473B8042CD}" type="pres">
      <dgm:prSet presAssocID="{0BDD1F63-EE64-415E-AD6C-BFAB49117057}" presName="spComp" presStyleCnt="0"/>
      <dgm:spPr/>
    </dgm:pt>
    <dgm:pt modelId="{5C2A7C17-BF62-42FF-AD6F-9B05F8C1841A}" type="pres">
      <dgm:prSet presAssocID="{0BDD1F63-EE64-415E-AD6C-BFAB49117057}" presName="hSp" presStyleCnt="0"/>
      <dgm:spPr/>
    </dgm:pt>
    <dgm:pt modelId="{981A9DF3-EFDC-474E-B423-A8EE20B24919}" type="pres">
      <dgm:prSet presAssocID="{45411A62-6A60-4367-8C4E-1ABDE5ADBD83}" presName="rectComp" presStyleCnt="0"/>
      <dgm:spPr/>
    </dgm:pt>
    <dgm:pt modelId="{519234AA-F2E9-431C-8CFA-78D5AF3E5BB4}" type="pres">
      <dgm:prSet presAssocID="{45411A62-6A60-4367-8C4E-1ABDE5ADBD83}" presName="bgRect" presStyleLbl="bgShp" presStyleIdx="2" presStyleCnt="4"/>
      <dgm:spPr/>
    </dgm:pt>
    <dgm:pt modelId="{2D01BFFC-590A-4212-807B-91C6EC6D5D6E}" type="pres">
      <dgm:prSet presAssocID="{45411A62-6A60-4367-8C4E-1ABDE5ADBD83}" presName="bgRectTx" presStyleLbl="bgShp" presStyleIdx="2" presStyleCnt="4">
        <dgm:presLayoutVars>
          <dgm:bulletEnabled val="1"/>
        </dgm:presLayoutVars>
      </dgm:prSet>
      <dgm:spPr/>
    </dgm:pt>
    <dgm:pt modelId="{4151746D-F2AD-4BAF-ADCE-EA3CCC97D255}" type="pres">
      <dgm:prSet presAssocID="{45411A62-6A60-4367-8C4E-1ABDE5ADBD83}" presName="spComp" presStyleCnt="0"/>
      <dgm:spPr/>
    </dgm:pt>
    <dgm:pt modelId="{6A851E88-E514-4C1F-8BE1-6BF27C307458}" type="pres">
      <dgm:prSet presAssocID="{45411A62-6A60-4367-8C4E-1ABDE5ADBD83}" presName="hSp" presStyleCnt="0"/>
      <dgm:spPr/>
    </dgm:pt>
    <dgm:pt modelId="{46517C75-4C63-4053-A2BF-83D83CE6C4C6}" type="pres">
      <dgm:prSet presAssocID="{70D49844-118B-4072-9BB8-835B4A5A3543}" presName="rectComp" presStyleCnt="0"/>
      <dgm:spPr/>
    </dgm:pt>
    <dgm:pt modelId="{54D4472E-9DB0-48EF-B910-1E5ED870C44F}" type="pres">
      <dgm:prSet presAssocID="{70D49844-118B-4072-9BB8-835B4A5A3543}" presName="bgRect" presStyleLbl="bgShp" presStyleIdx="3" presStyleCnt="4"/>
      <dgm:spPr/>
    </dgm:pt>
    <dgm:pt modelId="{0B3FAD7E-B741-424B-B2FA-5A3F4205CD35}" type="pres">
      <dgm:prSet presAssocID="{70D49844-118B-4072-9BB8-835B4A5A3543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2C696001-9023-4211-9FF7-D8BC832DDC25}" type="presOf" srcId="{4EB02676-FDB3-415F-A083-D39A5B11181C}" destId="{B485C781-5BCD-479A-A6B6-901DDD8DBDFA}" srcOrd="1" destOrd="0" presId="urn:microsoft.com/office/officeart/2005/8/layout/hierarchy5"/>
    <dgm:cxn modelId="{8C556308-8C02-4F9C-B395-B6FA12658E1E}" type="presOf" srcId="{CD734055-7748-4FBC-8C02-BC964E1B7E36}" destId="{FBB36FDB-48D8-4848-9B96-CF2783A29A61}" srcOrd="1" destOrd="0" presId="urn:microsoft.com/office/officeart/2005/8/layout/hierarchy5"/>
    <dgm:cxn modelId="{CBEBBF09-1153-4427-A97D-FAD0DEB678FF}" type="presOf" srcId="{4EB02676-FDB3-415F-A083-D39A5B11181C}" destId="{E25342A1-5C86-4F4B-B99B-3E69271B0F94}" srcOrd="0" destOrd="0" presId="urn:microsoft.com/office/officeart/2005/8/layout/hierarchy5"/>
    <dgm:cxn modelId="{DB36C10D-8930-44C4-A503-9990AAFDCBC6}" srcId="{B68B7CBB-B4CD-4C5B-A9CC-3D89C15C05B1}" destId="{56573F1D-212A-4B40-B6FF-00F6CFB88B75}" srcOrd="0" destOrd="0" parTransId="{25C0B7C3-C1D7-4DA1-8A64-331CEAC185ED}" sibTransId="{9F48BFCD-EA61-4450-98E5-EAD0CBC909F6}"/>
    <dgm:cxn modelId="{E2CC7B10-18E5-4EDE-B2E9-6537BDDA8622}" type="presOf" srcId="{3610CDAB-1A68-4DEB-9AF6-7D6953F91355}" destId="{50229F6F-E669-4C7D-9427-641DA6AB5B2A}" srcOrd="1" destOrd="0" presId="urn:microsoft.com/office/officeart/2005/8/layout/hierarchy5"/>
    <dgm:cxn modelId="{5F823312-E3A0-4B8C-9568-972432AA0F08}" type="presOf" srcId="{F5BFA0E3-AC51-46F1-8844-3ED96187656A}" destId="{CDB9F097-F13F-44E5-97BC-9BC78038B7C7}" srcOrd="1" destOrd="0" presId="urn:microsoft.com/office/officeart/2005/8/layout/hierarchy5"/>
    <dgm:cxn modelId="{05800913-441A-4573-83ED-5AF7FC41544D}" type="presOf" srcId="{25C0B7C3-C1D7-4DA1-8A64-331CEAC185ED}" destId="{57BB96D8-2ED0-4005-96F7-88FBC78448EF}" srcOrd="0" destOrd="0" presId="urn:microsoft.com/office/officeart/2005/8/layout/hierarchy5"/>
    <dgm:cxn modelId="{9C04F213-5C82-42F0-8982-C95FFE7D3FB0}" srcId="{E77C3C07-EA41-4A3C-A3BD-EB284B9F7912}" destId="{26F2F141-C11E-481C-8036-8E34761942A0}" srcOrd="0" destOrd="0" parTransId="{09ECEE69-3832-4C2E-8FA9-5EA48147C288}" sibTransId="{2ECFC338-C8C0-4C46-B01F-84B38E8E5BCA}"/>
    <dgm:cxn modelId="{B599FA17-ABCD-4F63-AF8D-A8A9FF394F75}" type="presOf" srcId="{E1FA1AC4-5E62-4A46-AB8B-F434DFFC9B39}" destId="{E7EEB76A-0100-4E5F-A0B2-7B32F108FCA7}" srcOrd="0" destOrd="0" presId="urn:microsoft.com/office/officeart/2005/8/layout/hierarchy5"/>
    <dgm:cxn modelId="{7D52491B-5EDD-46BA-A2D4-83591F2C8C05}" srcId="{E8BF4532-368B-4803-8218-AE89164EC813}" destId="{0BDD1F63-EE64-415E-AD6C-BFAB49117057}" srcOrd="2" destOrd="0" parTransId="{6B5BEB23-8464-4F31-B3E4-2FE9C60F12D2}" sibTransId="{545139F2-DFE2-47EE-8736-816F71CC16F8}"/>
    <dgm:cxn modelId="{4F1A841D-EB68-405F-B6E1-D17AA3FE9574}" srcId="{E8BF4532-368B-4803-8218-AE89164EC813}" destId="{70D49844-118B-4072-9BB8-835B4A5A3543}" srcOrd="4" destOrd="0" parTransId="{94FA44FD-5270-4854-BABB-00BB7A0C67AA}" sibTransId="{41448876-FF93-490E-AC9C-4E5EC5E702BB}"/>
    <dgm:cxn modelId="{3D77FC26-F575-4043-856B-9BA2E4C2EC55}" type="presOf" srcId="{2E965757-24C7-4CC3-98E6-0946146CCD5B}" destId="{5F15E0BA-FCEA-4F58-A05E-EFA2341DD810}" srcOrd="1" destOrd="0" presId="urn:microsoft.com/office/officeart/2005/8/layout/hierarchy5"/>
    <dgm:cxn modelId="{16AB0128-2FAB-489A-9D29-EF3C195D58AA}" type="presOf" srcId="{2E965757-24C7-4CC3-98E6-0946146CCD5B}" destId="{080AE531-B33F-4867-BC45-15AFACB43443}" srcOrd="0" destOrd="0" presId="urn:microsoft.com/office/officeart/2005/8/layout/hierarchy5"/>
    <dgm:cxn modelId="{35A58F2A-50E4-42D3-BF98-6265B25112B0}" type="presOf" srcId="{CD734055-7748-4FBC-8C02-BC964E1B7E36}" destId="{C1E42D4F-E97B-47A7-A421-0183D1FBD0B4}" srcOrd="0" destOrd="0" presId="urn:microsoft.com/office/officeart/2005/8/layout/hierarchy5"/>
    <dgm:cxn modelId="{4B6A2F2B-24E0-4FA4-AABD-D417FB2B0FDE}" type="presOf" srcId="{5CCCD19A-5ABE-4708-8DFE-F1593CA27090}" destId="{BFB2B8B8-2F7A-4841-AFEB-CC87C1333455}" srcOrd="1" destOrd="0" presId="urn:microsoft.com/office/officeart/2005/8/layout/hierarchy5"/>
    <dgm:cxn modelId="{38297537-5228-4D5D-884B-75125610F11C}" type="presOf" srcId="{0BDD1F63-EE64-415E-AD6C-BFAB49117057}" destId="{AD4BDC5E-25A1-42D1-AD03-F6108754CA22}" srcOrd="1" destOrd="0" presId="urn:microsoft.com/office/officeart/2005/8/layout/hierarchy5"/>
    <dgm:cxn modelId="{D1AEFC3A-CD57-42CA-8C1A-77154E04307B}" type="presOf" srcId="{20677079-1220-40A1-BDFB-1408268C58B9}" destId="{892C2328-2A0E-49A1-8BFB-46618914380C}" srcOrd="0" destOrd="0" presId="urn:microsoft.com/office/officeart/2005/8/layout/hierarchy5"/>
    <dgm:cxn modelId="{63A88D3C-98FE-4DC0-8713-406336C4C1E4}" type="presOf" srcId="{3610CDAB-1A68-4DEB-9AF6-7D6953F91355}" destId="{AEEC033F-CF28-4D07-9174-45C47109DE39}" srcOrd="0" destOrd="0" presId="urn:microsoft.com/office/officeart/2005/8/layout/hierarchy5"/>
    <dgm:cxn modelId="{2305495E-94DA-4BD9-A52F-6CF93FFD1942}" type="presOf" srcId="{D4F64723-9640-4CEC-811F-8BC8FCEE39A5}" destId="{B247D941-E90D-4FF8-9927-E85733842A9C}" srcOrd="1" destOrd="0" presId="urn:microsoft.com/office/officeart/2005/8/layout/hierarchy5"/>
    <dgm:cxn modelId="{59C26442-0B2F-458F-981D-9744573A8A1C}" srcId="{E8BF4532-368B-4803-8218-AE89164EC813}" destId="{B68B7CBB-B4CD-4C5B-A9CC-3D89C15C05B1}" srcOrd="0" destOrd="0" parTransId="{D299EA1E-1ACB-49A4-A356-69FB2718E80F}" sibTransId="{50384D5F-3F2F-481B-AFA6-A77CB4BEE82A}"/>
    <dgm:cxn modelId="{2EF1D942-2B59-4E82-BC8C-7C1B2A64C12E}" srcId="{CF674877-52C8-4BE0-84E2-EFDF914A3925}" destId="{48B02135-9087-4765-AC1A-3078D1E37FEA}" srcOrd="2" destOrd="0" parTransId="{3610CDAB-1A68-4DEB-9AF6-7D6953F91355}" sibTransId="{1EE43014-DE24-4B78-9EB7-9D8B91CAE136}"/>
    <dgm:cxn modelId="{BFC6CF43-68D9-48CF-BDB2-0AC9373C3BB0}" srcId="{E77C3C07-EA41-4A3C-A3BD-EB284B9F7912}" destId="{CF674877-52C8-4BE0-84E2-EFDF914A3925}" srcOrd="1" destOrd="0" parTransId="{AA1EBAA0-6F42-4275-9155-E8D2F661BD2D}" sibTransId="{6B8C286D-DEF5-4F1B-9E54-648824AD49F3}"/>
    <dgm:cxn modelId="{A9C08544-3615-4828-9E1D-CD2B0C5C2F46}" type="presOf" srcId="{45411A62-6A60-4367-8C4E-1ABDE5ADBD83}" destId="{519234AA-F2E9-431C-8CFA-78D5AF3E5BB4}" srcOrd="0" destOrd="0" presId="urn:microsoft.com/office/officeart/2005/8/layout/hierarchy5"/>
    <dgm:cxn modelId="{C78D2566-E5EA-458E-A5B6-D90B415F62B2}" srcId="{CF674877-52C8-4BE0-84E2-EFDF914A3925}" destId="{DCF046FE-D4EB-4CEC-9814-92B8AE5BC12C}" srcOrd="0" destOrd="0" parTransId="{D4F64723-9640-4CEC-811F-8BC8FCEE39A5}" sibTransId="{3EE324DB-F576-47F3-A8AE-B7DC1E829714}"/>
    <dgm:cxn modelId="{CFDB3B68-1EB2-4C34-9AD3-89B95E4758AF}" type="presOf" srcId="{9F6EBAEF-81BC-41FB-A497-0721AF6D6B93}" destId="{692F3854-DD30-4CF2-8981-80B816AD9FA9}" srcOrd="0" destOrd="0" presId="urn:microsoft.com/office/officeart/2005/8/layout/hierarchy5"/>
    <dgm:cxn modelId="{F9E89F68-34C9-4724-BDD3-70244FED8353}" type="presOf" srcId="{70D49844-118B-4072-9BB8-835B4A5A3543}" destId="{54D4472E-9DB0-48EF-B910-1E5ED870C44F}" srcOrd="0" destOrd="0" presId="urn:microsoft.com/office/officeart/2005/8/layout/hierarchy5"/>
    <dgm:cxn modelId="{FA90AE68-11C6-4723-BDF5-80D427B7D4CC}" srcId="{56573F1D-212A-4B40-B6FF-00F6CFB88B75}" destId="{E77C3C07-EA41-4A3C-A3BD-EB284B9F7912}" srcOrd="1" destOrd="0" parTransId="{F5BFA0E3-AC51-46F1-8844-3ED96187656A}" sibTransId="{EA619965-7E4D-4EC6-B223-2C05C2B690B1}"/>
    <dgm:cxn modelId="{790FF569-FAEF-403D-8293-9707F89402EE}" srcId="{CF674877-52C8-4BE0-84E2-EFDF914A3925}" destId="{39A96EE0-6AA1-4357-9176-48B7556F5E99}" srcOrd="1" destOrd="0" parTransId="{CD734055-7748-4FBC-8C02-BC964E1B7E36}" sibTransId="{C0C4AE25-5EBE-4FD7-9947-04BFFBEF47A9}"/>
    <dgm:cxn modelId="{0E831C4C-18E5-470B-A96F-2C86AC9375FD}" type="presOf" srcId="{45411A62-6A60-4367-8C4E-1ABDE5ADBD83}" destId="{2D01BFFC-590A-4212-807B-91C6EC6D5D6E}" srcOrd="1" destOrd="0" presId="urn:microsoft.com/office/officeart/2005/8/layout/hierarchy5"/>
    <dgm:cxn modelId="{D82DAB4D-C5D1-4A87-94F8-1339F37E8717}" srcId="{E8BF4532-368B-4803-8218-AE89164EC813}" destId="{45411A62-6A60-4367-8C4E-1ABDE5ADBD83}" srcOrd="3" destOrd="0" parTransId="{C89B9FEB-F3E4-44E7-AAF8-C750F1F6FB6C}" sibTransId="{9A6F7BE0-27E8-4320-B05D-796479A67E5A}"/>
    <dgm:cxn modelId="{46EAA771-D6FD-4357-A930-E76A3A44BC7E}" srcId="{CF674877-52C8-4BE0-84E2-EFDF914A3925}" destId="{EB86F325-ED3F-4325-9F9D-D254A4966D78}" srcOrd="3" destOrd="0" parTransId="{4EB02676-FDB3-415F-A083-D39A5B11181C}" sibTransId="{AE277726-C63A-46AE-80B9-93D42C8B828B}"/>
    <dgm:cxn modelId="{299FC356-0752-4BF9-AB64-2645AF7302BD}" type="presOf" srcId="{39A96EE0-6AA1-4357-9176-48B7556F5E99}" destId="{9B713368-3628-44BD-A64B-F5F851C8B5C7}" srcOrd="0" destOrd="0" presId="urn:microsoft.com/office/officeart/2005/8/layout/hierarchy5"/>
    <dgm:cxn modelId="{61E1EE78-7BAB-47FE-AD48-ACB69225B030}" type="presOf" srcId="{73D97A45-F40B-44A9-8889-206C9B32B43E}" destId="{C75C42D7-E1B0-412E-8CF1-76892DAF8BF4}" srcOrd="0" destOrd="0" presId="urn:microsoft.com/office/officeart/2005/8/layout/hierarchy5"/>
    <dgm:cxn modelId="{143E6C59-11E0-4A77-8F93-6A8E5777EE57}" type="presOf" srcId="{AA1EBAA0-6F42-4275-9155-E8D2F661BD2D}" destId="{AEDDE27D-2C6B-455A-B19D-CA77D0EA285E}" srcOrd="1" destOrd="0" presId="urn:microsoft.com/office/officeart/2005/8/layout/hierarchy5"/>
    <dgm:cxn modelId="{35DBCB7A-7D5E-46B4-9592-467EAB4CE3F7}" type="presOf" srcId="{09ECEE69-3832-4C2E-8FA9-5EA48147C288}" destId="{0E06832C-7719-4C6D-8DB9-FA563025421C}" srcOrd="1" destOrd="0" presId="urn:microsoft.com/office/officeart/2005/8/layout/hierarchy5"/>
    <dgm:cxn modelId="{FCE7427B-8658-4759-BBB6-A4F771152E9C}" srcId="{E77C3C07-EA41-4A3C-A3BD-EB284B9F7912}" destId="{20677079-1220-40A1-BDFB-1408268C58B9}" srcOrd="3" destOrd="0" parTransId="{73D97A45-F40B-44A9-8889-206C9B32B43E}" sibTransId="{B239983E-32A3-442D-A9A2-AD44E1DBCBAD}"/>
    <dgm:cxn modelId="{C4EECE83-3073-4D73-BAB6-BF1A69ECB0B0}" type="presOf" srcId="{AA1EBAA0-6F42-4275-9155-E8D2F661BD2D}" destId="{8C3BB23E-C387-483A-A3EB-EA01151E248E}" srcOrd="0" destOrd="0" presId="urn:microsoft.com/office/officeart/2005/8/layout/hierarchy5"/>
    <dgm:cxn modelId="{73A65288-AE5A-4460-934C-B812DA634DA4}" type="presOf" srcId="{09ECEE69-3832-4C2E-8FA9-5EA48147C288}" destId="{973C0845-973F-412E-8065-A37C71F6D091}" srcOrd="0" destOrd="0" presId="urn:microsoft.com/office/officeart/2005/8/layout/hierarchy5"/>
    <dgm:cxn modelId="{D67EF78A-B50E-4735-AA6E-14E7594D4570}" srcId="{E8BF4532-368B-4803-8218-AE89164EC813}" destId="{2E965757-24C7-4CC3-98E6-0946146CCD5B}" srcOrd="1" destOrd="0" parTransId="{5938DFB2-FA78-4542-8989-12360E23C7A6}" sibTransId="{E4324A10-2883-44B3-BBC6-4CA8A3D41325}"/>
    <dgm:cxn modelId="{A3507D8D-90B3-4D04-96DE-E8A6968C34FC}" type="presOf" srcId="{E8BF4532-368B-4803-8218-AE89164EC813}" destId="{6A5AF89A-68B4-4B19-9577-7EE96E9D4B87}" srcOrd="0" destOrd="0" presId="urn:microsoft.com/office/officeart/2005/8/layout/hierarchy5"/>
    <dgm:cxn modelId="{60FC6C8F-FA98-41F1-99F1-9DA379174F2A}" type="presOf" srcId="{26F2F141-C11E-481C-8036-8E34761942A0}" destId="{FA0C2505-0C44-419D-8609-BF9E195A69AC}" srcOrd="0" destOrd="0" presId="urn:microsoft.com/office/officeart/2005/8/layout/hierarchy5"/>
    <dgm:cxn modelId="{E5846FA3-C1F3-47A6-A005-EFEAF5B3F94F}" type="presOf" srcId="{BED1A5CD-05BB-4ACE-8DAB-C80BBD95DCD8}" destId="{2C976038-4066-451E-9B16-13AF20D01B65}" srcOrd="1" destOrd="0" presId="urn:microsoft.com/office/officeart/2005/8/layout/hierarchy5"/>
    <dgm:cxn modelId="{8283D4AA-D8F5-46C5-9CDC-0E1CFE421692}" type="presOf" srcId="{73D97A45-F40B-44A9-8889-206C9B32B43E}" destId="{858FB97A-2F3C-4115-8E26-5F6993BD5149}" srcOrd="1" destOrd="0" presId="urn:microsoft.com/office/officeart/2005/8/layout/hierarchy5"/>
    <dgm:cxn modelId="{E75D72AD-F62A-484D-8265-FBE763ACBBB1}" type="presOf" srcId="{CF674877-52C8-4BE0-84E2-EFDF914A3925}" destId="{62AC0001-74A3-4B6C-A1F3-FE31D2A42BA9}" srcOrd="0" destOrd="0" presId="urn:microsoft.com/office/officeart/2005/8/layout/hierarchy5"/>
    <dgm:cxn modelId="{52BDFEAD-018D-48BA-8A9B-8F2AA1D34BA8}" srcId="{E77C3C07-EA41-4A3C-A3BD-EB284B9F7912}" destId="{9F6EBAEF-81BC-41FB-A497-0721AF6D6B93}" srcOrd="2" destOrd="0" parTransId="{BED1A5CD-05BB-4ACE-8DAB-C80BBD95DCD8}" sibTransId="{11D684D3-BDD9-4D95-9B6D-1623779C878B}"/>
    <dgm:cxn modelId="{A71485B4-572D-458B-95C8-32C787CBCEB9}" srcId="{56573F1D-212A-4B40-B6FF-00F6CFB88B75}" destId="{E1FA1AC4-5E62-4A46-AB8B-F434DFFC9B39}" srcOrd="0" destOrd="0" parTransId="{5CCCD19A-5ABE-4708-8DFE-F1593CA27090}" sibTransId="{335C1F1F-B469-45A9-9C94-874256D41573}"/>
    <dgm:cxn modelId="{5F8B60C5-8499-4842-A4BD-5952201C6D13}" type="presOf" srcId="{48B02135-9087-4765-AC1A-3078D1E37FEA}" destId="{56F9F247-6292-4DC1-8AC0-9DBA0FF8AD9F}" srcOrd="0" destOrd="0" presId="urn:microsoft.com/office/officeart/2005/8/layout/hierarchy5"/>
    <dgm:cxn modelId="{0C7E8FC8-D38C-48B8-A57E-1ADC3ED069D7}" type="presOf" srcId="{E77C3C07-EA41-4A3C-A3BD-EB284B9F7912}" destId="{136832B8-CBD7-4A27-8FA7-86C51A5A773A}" srcOrd="0" destOrd="0" presId="urn:microsoft.com/office/officeart/2005/8/layout/hierarchy5"/>
    <dgm:cxn modelId="{417FD5CD-3F09-4E41-89D0-4AE3502862FE}" type="presOf" srcId="{EB86F325-ED3F-4325-9F9D-D254A4966D78}" destId="{E04AC375-863E-4FC4-A88B-ECFE840D119F}" srcOrd="0" destOrd="0" presId="urn:microsoft.com/office/officeart/2005/8/layout/hierarchy5"/>
    <dgm:cxn modelId="{E096C2CF-B85E-4EAE-B341-F40C939161BC}" type="presOf" srcId="{DCF046FE-D4EB-4CEC-9814-92B8AE5BC12C}" destId="{4BA13D5A-D676-4268-8014-F8F47A877484}" srcOrd="0" destOrd="0" presId="urn:microsoft.com/office/officeart/2005/8/layout/hierarchy5"/>
    <dgm:cxn modelId="{E420D1D6-60AD-4E8F-A18F-C2B9F6541BC6}" type="presOf" srcId="{D4F64723-9640-4CEC-811F-8BC8FCEE39A5}" destId="{4F4A4AEE-BE8B-4606-8266-6C0A6E9770B5}" srcOrd="0" destOrd="0" presId="urn:microsoft.com/office/officeart/2005/8/layout/hierarchy5"/>
    <dgm:cxn modelId="{8B4BE8DE-8ABD-496B-857C-93DBD7D73EC0}" type="presOf" srcId="{70D49844-118B-4072-9BB8-835B4A5A3543}" destId="{0B3FAD7E-B741-424B-B2FA-5A3F4205CD35}" srcOrd="1" destOrd="0" presId="urn:microsoft.com/office/officeart/2005/8/layout/hierarchy5"/>
    <dgm:cxn modelId="{3DFBAFE1-8E5F-481E-BDB5-C29CBCB997C5}" type="presOf" srcId="{25C0B7C3-C1D7-4DA1-8A64-331CEAC185ED}" destId="{BF91AC62-8D13-4EB2-99C7-A50AFC3A6578}" srcOrd="1" destOrd="0" presId="urn:microsoft.com/office/officeart/2005/8/layout/hierarchy5"/>
    <dgm:cxn modelId="{961C43E6-118D-4156-AFB0-EDC3CEC72E0F}" type="presOf" srcId="{B68B7CBB-B4CD-4C5B-A9CC-3D89C15C05B1}" destId="{FA414388-5469-41E1-9661-57360AFF4666}" srcOrd="0" destOrd="0" presId="urn:microsoft.com/office/officeart/2005/8/layout/hierarchy5"/>
    <dgm:cxn modelId="{C878A5ED-153E-4A9D-929D-40C02419B296}" type="presOf" srcId="{F5BFA0E3-AC51-46F1-8844-3ED96187656A}" destId="{05609D2E-AC36-41A8-8AC1-FBBA176F6878}" srcOrd="0" destOrd="0" presId="urn:microsoft.com/office/officeart/2005/8/layout/hierarchy5"/>
    <dgm:cxn modelId="{73CFD9F3-323F-4FE3-8E5D-9E1E884F6AA6}" type="presOf" srcId="{BED1A5CD-05BB-4ACE-8DAB-C80BBD95DCD8}" destId="{47A3A02B-A54E-4EF1-B641-85DEAC523876}" srcOrd="0" destOrd="0" presId="urn:microsoft.com/office/officeart/2005/8/layout/hierarchy5"/>
    <dgm:cxn modelId="{004912F4-C6E5-4D20-BE39-5DD676160FE5}" type="presOf" srcId="{56573F1D-212A-4B40-B6FF-00F6CFB88B75}" destId="{4AA89EF4-13A6-4E04-970E-BBF5FCCCA1A8}" srcOrd="0" destOrd="0" presId="urn:microsoft.com/office/officeart/2005/8/layout/hierarchy5"/>
    <dgm:cxn modelId="{1A3037F8-9C24-4530-BB03-8FF7C9754068}" type="presOf" srcId="{5CCCD19A-5ABE-4708-8DFE-F1593CA27090}" destId="{28A3FE70-BEB4-4401-8188-5A6B6F521B6A}" srcOrd="0" destOrd="0" presId="urn:microsoft.com/office/officeart/2005/8/layout/hierarchy5"/>
    <dgm:cxn modelId="{3749EFFA-C36C-4BA0-BD90-9D0603684D11}" type="presOf" srcId="{0BDD1F63-EE64-415E-AD6C-BFAB49117057}" destId="{F622B79D-9217-4EA5-BDDB-565A41ACC458}" srcOrd="0" destOrd="0" presId="urn:microsoft.com/office/officeart/2005/8/layout/hierarchy5"/>
    <dgm:cxn modelId="{060EBABF-6CD4-44CA-9919-8401AFA6A51D}" type="presParOf" srcId="{6A5AF89A-68B4-4B19-9577-7EE96E9D4B87}" destId="{539F0E15-00E4-4873-9037-524DADCC943F}" srcOrd="0" destOrd="0" presId="urn:microsoft.com/office/officeart/2005/8/layout/hierarchy5"/>
    <dgm:cxn modelId="{141A3C0B-15D8-4D1B-A0E4-30BA83E1F917}" type="presParOf" srcId="{539F0E15-00E4-4873-9037-524DADCC943F}" destId="{831D30C6-E721-481A-9CBE-B9B830C35F5C}" srcOrd="0" destOrd="0" presId="urn:microsoft.com/office/officeart/2005/8/layout/hierarchy5"/>
    <dgm:cxn modelId="{66247566-7364-4F33-AB68-A711E9EA1357}" type="presParOf" srcId="{539F0E15-00E4-4873-9037-524DADCC943F}" destId="{4FC9B116-6045-4701-98D0-2316128AC8FB}" srcOrd="1" destOrd="0" presId="urn:microsoft.com/office/officeart/2005/8/layout/hierarchy5"/>
    <dgm:cxn modelId="{6154D1C0-8CC4-447B-B93C-24F9E007C995}" type="presParOf" srcId="{4FC9B116-6045-4701-98D0-2316128AC8FB}" destId="{126FC4D7-CA0F-472A-B8CF-4BA7DE5E15ED}" srcOrd="0" destOrd="0" presId="urn:microsoft.com/office/officeart/2005/8/layout/hierarchy5"/>
    <dgm:cxn modelId="{CE0930D6-61B4-40F2-9B6A-A7C4E516933A}" type="presParOf" srcId="{126FC4D7-CA0F-472A-B8CF-4BA7DE5E15ED}" destId="{FA414388-5469-41E1-9661-57360AFF4666}" srcOrd="0" destOrd="0" presId="urn:microsoft.com/office/officeart/2005/8/layout/hierarchy5"/>
    <dgm:cxn modelId="{DC337AB4-BB2F-4240-A904-AB62B806DBED}" type="presParOf" srcId="{126FC4D7-CA0F-472A-B8CF-4BA7DE5E15ED}" destId="{3256CED2-E803-4857-BE1D-57B985736030}" srcOrd="1" destOrd="0" presId="urn:microsoft.com/office/officeart/2005/8/layout/hierarchy5"/>
    <dgm:cxn modelId="{ED1F5EE4-5DAA-4C12-93AC-3DCA18D7C725}" type="presParOf" srcId="{3256CED2-E803-4857-BE1D-57B985736030}" destId="{57BB96D8-2ED0-4005-96F7-88FBC78448EF}" srcOrd="0" destOrd="0" presId="urn:microsoft.com/office/officeart/2005/8/layout/hierarchy5"/>
    <dgm:cxn modelId="{7368E6A6-9B4A-464F-90A3-E7CB2318CC94}" type="presParOf" srcId="{57BB96D8-2ED0-4005-96F7-88FBC78448EF}" destId="{BF91AC62-8D13-4EB2-99C7-A50AFC3A6578}" srcOrd="0" destOrd="0" presId="urn:microsoft.com/office/officeart/2005/8/layout/hierarchy5"/>
    <dgm:cxn modelId="{BE0830C2-4DEA-4340-AB4F-22E9C0C5C12F}" type="presParOf" srcId="{3256CED2-E803-4857-BE1D-57B985736030}" destId="{68C5025C-DBEC-4E7D-B7C8-A828C1A21D23}" srcOrd="1" destOrd="0" presId="urn:microsoft.com/office/officeart/2005/8/layout/hierarchy5"/>
    <dgm:cxn modelId="{57B52F16-6149-4AD3-9604-BCDDE76AF9A4}" type="presParOf" srcId="{68C5025C-DBEC-4E7D-B7C8-A828C1A21D23}" destId="{4AA89EF4-13A6-4E04-970E-BBF5FCCCA1A8}" srcOrd="0" destOrd="0" presId="urn:microsoft.com/office/officeart/2005/8/layout/hierarchy5"/>
    <dgm:cxn modelId="{0909AFDD-1D06-4FDD-9A7A-553B4B7EE1FD}" type="presParOf" srcId="{68C5025C-DBEC-4E7D-B7C8-A828C1A21D23}" destId="{B2E1B8B5-8402-4993-BB64-E398B775B204}" srcOrd="1" destOrd="0" presId="urn:microsoft.com/office/officeart/2005/8/layout/hierarchy5"/>
    <dgm:cxn modelId="{30C3C2D3-A387-4D0F-BC7D-B67802DA8C24}" type="presParOf" srcId="{B2E1B8B5-8402-4993-BB64-E398B775B204}" destId="{28A3FE70-BEB4-4401-8188-5A6B6F521B6A}" srcOrd="0" destOrd="0" presId="urn:microsoft.com/office/officeart/2005/8/layout/hierarchy5"/>
    <dgm:cxn modelId="{0A411E35-5564-47F3-88FA-1692945362A4}" type="presParOf" srcId="{28A3FE70-BEB4-4401-8188-5A6B6F521B6A}" destId="{BFB2B8B8-2F7A-4841-AFEB-CC87C1333455}" srcOrd="0" destOrd="0" presId="urn:microsoft.com/office/officeart/2005/8/layout/hierarchy5"/>
    <dgm:cxn modelId="{68436B8A-0E3E-4C16-82C4-DB5ED50F3094}" type="presParOf" srcId="{B2E1B8B5-8402-4993-BB64-E398B775B204}" destId="{D2F998EE-6039-4F22-B1F6-23AD17DBBC6B}" srcOrd="1" destOrd="0" presId="urn:microsoft.com/office/officeart/2005/8/layout/hierarchy5"/>
    <dgm:cxn modelId="{0A6ED309-D8DC-416D-8A00-85B53DF12C67}" type="presParOf" srcId="{D2F998EE-6039-4F22-B1F6-23AD17DBBC6B}" destId="{E7EEB76A-0100-4E5F-A0B2-7B32F108FCA7}" srcOrd="0" destOrd="0" presId="urn:microsoft.com/office/officeart/2005/8/layout/hierarchy5"/>
    <dgm:cxn modelId="{01C3671F-F092-41E5-9440-85D6C81C7161}" type="presParOf" srcId="{D2F998EE-6039-4F22-B1F6-23AD17DBBC6B}" destId="{FAFB7310-823D-4925-B4C5-FAB45B5F9D9E}" srcOrd="1" destOrd="0" presId="urn:microsoft.com/office/officeart/2005/8/layout/hierarchy5"/>
    <dgm:cxn modelId="{EACBFE74-2E05-4496-812A-8FD00DF23221}" type="presParOf" srcId="{B2E1B8B5-8402-4993-BB64-E398B775B204}" destId="{05609D2E-AC36-41A8-8AC1-FBBA176F6878}" srcOrd="2" destOrd="0" presId="urn:microsoft.com/office/officeart/2005/8/layout/hierarchy5"/>
    <dgm:cxn modelId="{055A5C6A-7F47-4F1A-8C59-C1A9C7647E18}" type="presParOf" srcId="{05609D2E-AC36-41A8-8AC1-FBBA176F6878}" destId="{CDB9F097-F13F-44E5-97BC-9BC78038B7C7}" srcOrd="0" destOrd="0" presId="urn:microsoft.com/office/officeart/2005/8/layout/hierarchy5"/>
    <dgm:cxn modelId="{2487B082-81E1-4BE8-A309-E4B11BB24A95}" type="presParOf" srcId="{B2E1B8B5-8402-4993-BB64-E398B775B204}" destId="{CA4C5E8F-C127-4343-80E0-A0D5531459AE}" srcOrd="3" destOrd="0" presId="urn:microsoft.com/office/officeart/2005/8/layout/hierarchy5"/>
    <dgm:cxn modelId="{C0507655-0C35-4210-B854-74E58D74D052}" type="presParOf" srcId="{CA4C5E8F-C127-4343-80E0-A0D5531459AE}" destId="{136832B8-CBD7-4A27-8FA7-86C51A5A773A}" srcOrd="0" destOrd="0" presId="urn:microsoft.com/office/officeart/2005/8/layout/hierarchy5"/>
    <dgm:cxn modelId="{C1E200A0-5042-4B02-800E-5F60DA42138D}" type="presParOf" srcId="{CA4C5E8F-C127-4343-80E0-A0D5531459AE}" destId="{E9D4E184-7551-445F-96AD-339FDB1EB907}" srcOrd="1" destOrd="0" presId="urn:microsoft.com/office/officeart/2005/8/layout/hierarchy5"/>
    <dgm:cxn modelId="{EE891E51-697A-4B0C-A496-816A71B8D430}" type="presParOf" srcId="{E9D4E184-7551-445F-96AD-339FDB1EB907}" destId="{973C0845-973F-412E-8065-A37C71F6D091}" srcOrd="0" destOrd="0" presId="urn:microsoft.com/office/officeart/2005/8/layout/hierarchy5"/>
    <dgm:cxn modelId="{24DEBB5C-EFC7-455C-B0F9-F669AC2E82F0}" type="presParOf" srcId="{973C0845-973F-412E-8065-A37C71F6D091}" destId="{0E06832C-7719-4C6D-8DB9-FA563025421C}" srcOrd="0" destOrd="0" presId="urn:microsoft.com/office/officeart/2005/8/layout/hierarchy5"/>
    <dgm:cxn modelId="{45917292-685F-405D-922B-A691FC5B7D03}" type="presParOf" srcId="{E9D4E184-7551-445F-96AD-339FDB1EB907}" destId="{AE4EF012-8562-4E46-B2A0-105F3E26520B}" srcOrd="1" destOrd="0" presId="urn:microsoft.com/office/officeart/2005/8/layout/hierarchy5"/>
    <dgm:cxn modelId="{C8903F78-29A8-415A-AFF9-764F4744E0F6}" type="presParOf" srcId="{AE4EF012-8562-4E46-B2A0-105F3E26520B}" destId="{FA0C2505-0C44-419D-8609-BF9E195A69AC}" srcOrd="0" destOrd="0" presId="urn:microsoft.com/office/officeart/2005/8/layout/hierarchy5"/>
    <dgm:cxn modelId="{E13808BA-8BA2-4E30-ACFB-5DBED46DE1E0}" type="presParOf" srcId="{AE4EF012-8562-4E46-B2A0-105F3E26520B}" destId="{47139B74-24DB-4FE6-92E9-167A0CE5B195}" srcOrd="1" destOrd="0" presId="urn:microsoft.com/office/officeart/2005/8/layout/hierarchy5"/>
    <dgm:cxn modelId="{14E7879E-50D6-4EDF-ABD3-2999C1EB3C82}" type="presParOf" srcId="{E9D4E184-7551-445F-96AD-339FDB1EB907}" destId="{8C3BB23E-C387-483A-A3EB-EA01151E248E}" srcOrd="2" destOrd="0" presId="urn:microsoft.com/office/officeart/2005/8/layout/hierarchy5"/>
    <dgm:cxn modelId="{FF316637-70CF-4F87-BE64-460ABAACAE3D}" type="presParOf" srcId="{8C3BB23E-C387-483A-A3EB-EA01151E248E}" destId="{AEDDE27D-2C6B-455A-B19D-CA77D0EA285E}" srcOrd="0" destOrd="0" presId="urn:microsoft.com/office/officeart/2005/8/layout/hierarchy5"/>
    <dgm:cxn modelId="{A67CA98C-998A-43B4-960B-A202087EF08E}" type="presParOf" srcId="{E9D4E184-7551-445F-96AD-339FDB1EB907}" destId="{D5DF00A5-855E-4DEE-BD8B-6C5032EDD5AA}" srcOrd="3" destOrd="0" presId="urn:microsoft.com/office/officeart/2005/8/layout/hierarchy5"/>
    <dgm:cxn modelId="{AF262787-D792-4A64-9A3A-6917DA9EA54D}" type="presParOf" srcId="{D5DF00A5-855E-4DEE-BD8B-6C5032EDD5AA}" destId="{62AC0001-74A3-4B6C-A1F3-FE31D2A42BA9}" srcOrd="0" destOrd="0" presId="urn:microsoft.com/office/officeart/2005/8/layout/hierarchy5"/>
    <dgm:cxn modelId="{028BD11C-3088-47EC-90F6-10A99B0C9917}" type="presParOf" srcId="{D5DF00A5-855E-4DEE-BD8B-6C5032EDD5AA}" destId="{E6BEA6AE-1D0C-4EC1-9BC4-0443C516E79D}" srcOrd="1" destOrd="0" presId="urn:microsoft.com/office/officeart/2005/8/layout/hierarchy5"/>
    <dgm:cxn modelId="{EE5D38D9-AAE3-4928-8CCF-2B17C8378336}" type="presParOf" srcId="{E6BEA6AE-1D0C-4EC1-9BC4-0443C516E79D}" destId="{4F4A4AEE-BE8B-4606-8266-6C0A6E9770B5}" srcOrd="0" destOrd="0" presId="urn:microsoft.com/office/officeart/2005/8/layout/hierarchy5"/>
    <dgm:cxn modelId="{AAACF462-066D-4678-A578-A73F2B44C208}" type="presParOf" srcId="{4F4A4AEE-BE8B-4606-8266-6C0A6E9770B5}" destId="{B247D941-E90D-4FF8-9927-E85733842A9C}" srcOrd="0" destOrd="0" presId="urn:microsoft.com/office/officeart/2005/8/layout/hierarchy5"/>
    <dgm:cxn modelId="{32D25A87-08C8-4D30-995A-540791B102B5}" type="presParOf" srcId="{E6BEA6AE-1D0C-4EC1-9BC4-0443C516E79D}" destId="{378D8FB1-1B33-41AC-A19A-EEFD9DD9801F}" srcOrd="1" destOrd="0" presId="urn:microsoft.com/office/officeart/2005/8/layout/hierarchy5"/>
    <dgm:cxn modelId="{BC466167-3331-4DFD-89E2-ADD1AB516A61}" type="presParOf" srcId="{378D8FB1-1B33-41AC-A19A-EEFD9DD9801F}" destId="{4BA13D5A-D676-4268-8014-F8F47A877484}" srcOrd="0" destOrd="0" presId="urn:microsoft.com/office/officeart/2005/8/layout/hierarchy5"/>
    <dgm:cxn modelId="{0BA7AE37-7858-44D4-B299-9C3491E3F2B2}" type="presParOf" srcId="{378D8FB1-1B33-41AC-A19A-EEFD9DD9801F}" destId="{5F67FA5B-A2E0-4F3E-A359-7D36F333A46C}" srcOrd="1" destOrd="0" presId="urn:microsoft.com/office/officeart/2005/8/layout/hierarchy5"/>
    <dgm:cxn modelId="{ED1F89EB-C0FD-463B-A605-7130932F8741}" type="presParOf" srcId="{E6BEA6AE-1D0C-4EC1-9BC4-0443C516E79D}" destId="{C1E42D4F-E97B-47A7-A421-0183D1FBD0B4}" srcOrd="2" destOrd="0" presId="urn:microsoft.com/office/officeart/2005/8/layout/hierarchy5"/>
    <dgm:cxn modelId="{9272480A-9DD5-42BA-BB0A-4735463D7E59}" type="presParOf" srcId="{C1E42D4F-E97B-47A7-A421-0183D1FBD0B4}" destId="{FBB36FDB-48D8-4848-9B96-CF2783A29A61}" srcOrd="0" destOrd="0" presId="urn:microsoft.com/office/officeart/2005/8/layout/hierarchy5"/>
    <dgm:cxn modelId="{C8874D72-0B39-43F4-8DC1-48D1E95F1DD2}" type="presParOf" srcId="{E6BEA6AE-1D0C-4EC1-9BC4-0443C516E79D}" destId="{F5C88552-ACB7-4515-B293-853BBCC9FC4C}" srcOrd="3" destOrd="0" presId="urn:microsoft.com/office/officeart/2005/8/layout/hierarchy5"/>
    <dgm:cxn modelId="{1DABFD63-0824-4448-811D-73691D8EE795}" type="presParOf" srcId="{F5C88552-ACB7-4515-B293-853BBCC9FC4C}" destId="{9B713368-3628-44BD-A64B-F5F851C8B5C7}" srcOrd="0" destOrd="0" presId="urn:microsoft.com/office/officeart/2005/8/layout/hierarchy5"/>
    <dgm:cxn modelId="{16BEDCD7-6B7C-4A11-BF24-681BAE6933BD}" type="presParOf" srcId="{F5C88552-ACB7-4515-B293-853BBCC9FC4C}" destId="{2295812C-5B9F-4A1A-96F7-4B2F4CA4F69A}" srcOrd="1" destOrd="0" presId="urn:microsoft.com/office/officeart/2005/8/layout/hierarchy5"/>
    <dgm:cxn modelId="{B9AD6B0F-7E94-464C-B061-A3A6E3711162}" type="presParOf" srcId="{E6BEA6AE-1D0C-4EC1-9BC4-0443C516E79D}" destId="{AEEC033F-CF28-4D07-9174-45C47109DE39}" srcOrd="4" destOrd="0" presId="urn:microsoft.com/office/officeart/2005/8/layout/hierarchy5"/>
    <dgm:cxn modelId="{A7A4DFC4-B410-4A81-926C-5BE98C64C25E}" type="presParOf" srcId="{AEEC033F-CF28-4D07-9174-45C47109DE39}" destId="{50229F6F-E669-4C7D-9427-641DA6AB5B2A}" srcOrd="0" destOrd="0" presId="urn:microsoft.com/office/officeart/2005/8/layout/hierarchy5"/>
    <dgm:cxn modelId="{CA1B6191-B570-4028-9F89-F577EE1187F6}" type="presParOf" srcId="{E6BEA6AE-1D0C-4EC1-9BC4-0443C516E79D}" destId="{DE108C55-E27D-462B-81EF-DA9B11A2B4B3}" srcOrd="5" destOrd="0" presId="urn:microsoft.com/office/officeart/2005/8/layout/hierarchy5"/>
    <dgm:cxn modelId="{37AB0B5C-291D-4E3F-8905-ED0DB7C6E553}" type="presParOf" srcId="{DE108C55-E27D-462B-81EF-DA9B11A2B4B3}" destId="{56F9F247-6292-4DC1-8AC0-9DBA0FF8AD9F}" srcOrd="0" destOrd="0" presId="urn:microsoft.com/office/officeart/2005/8/layout/hierarchy5"/>
    <dgm:cxn modelId="{8EE24A36-D4EC-441E-AC3A-6AE6A2E731ED}" type="presParOf" srcId="{DE108C55-E27D-462B-81EF-DA9B11A2B4B3}" destId="{BB1CBBA0-6223-4AB8-9626-42C008E08B40}" srcOrd="1" destOrd="0" presId="urn:microsoft.com/office/officeart/2005/8/layout/hierarchy5"/>
    <dgm:cxn modelId="{F5B47301-2024-4057-A651-E5EB39301CC8}" type="presParOf" srcId="{E6BEA6AE-1D0C-4EC1-9BC4-0443C516E79D}" destId="{E25342A1-5C86-4F4B-B99B-3E69271B0F94}" srcOrd="6" destOrd="0" presId="urn:microsoft.com/office/officeart/2005/8/layout/hierarchy5"/>
    <dgm:cxn modelId="{4035DC99-10B7-45A0-9471-0407029A18EF}" type="presParOf" srcId="{E25342A1-5C86-4F4B-B99B-3E69271B0F94}" destId="{B485C781-5BCD-479A-A6B6-901DDD8DBDFA}" srcOrd="0" destOrd="0" presId="urn:microsoft.com/office/officeart/2005/8/layout/hierarchy5"/>
    <dgm:cxn modelId="{59B9F17A-51F0-426C-BDCA-0FB6C67C87A9}" type="presParOf" srcId="{E6BEA6AE-1D0C-4EC1-9BC4-0443C516E79D}" destId="{9718EEAE-88D3-4BE8-8CD0-91FBBE0171C4}" srcOrd="7" destOrd="0" presId="urn:microsoft.com/office/officeart/2005/8/layout/hierarchy5"/>
    <dgm:cxn modelId="{48A91148-F2C8-4EED-B44B-9C3F2DCDC2C2}" type="presParOf" srcId="{9718EEAE-88D3-4BE8-8CD0-91FBBE0171C4}" destId="{E04AC375-863E-4FC4-A88B-ECFE840D119F}" srcOrd="0" destOrd="0" presId="urn:microsoft.com/office/officeart/2005/8/layout/hierarchy5"/>
    <dgm:cxn modelId="{A67CC41B-EAF6-415D-B3AE-D410099CBF56}" type="presParOf" srcId="{9718EEAE-88D3-4BE8-8CD0-91FBBE0171C4}" destId="{58603F8E-540D-46A3-8676-B0A28D0F399C}" srcOrd="1" destOrd="0" presId="urn:microsoft.com/office/officeart/2005/8/layout/hierarchy5"/>
    <dgm:cxn modelId="{A1D963C9-2072-4F4E-8731-E7F081F46BA9}" type="presParOf" srcId="{E9D4E184-7551-445F-96AD-339FDB1EB907}" destId="{47A3A02B-A54E-4EF1-B641-85DEAC523876}" srcOrd="4" destOrd="0" presId="urn:microsoft.com/office/officeart/2005/8/layout/hierarchy5"/>
    <dgm:cxn modelId="{B8AECDFF-0962-408C-8C3F-B58AF379B0F4}" type="presParOf" srcId="{47A3A02B-A54E-4EF1-B641-85DEAC523876}" destId="{2C976038-4066-451E-9B16-13AF20D01B65}" srcOrd="0" destOrd="0" presId="urn:microsoft.com/office/officeart/2005/8/layout/hierarchy5"/>
    <dgm:cxn modelId="{01D49C1B-6302-4C7D-A9AD-383E0D689460}" type="presParOf" srcId="{E9D4E184-7551-445F-96AD-339FDB1EB907}" destId="{62F70656-45E3-4837-A2BD-4D20DA5E48A2}" srcOrd="5" destOrd="0" presId="urn:microsoft.com/office/officeart/2005/8/layout/hierarchy5"/>
    <dgm:cxn modelId="{60227B84-B439-40CC-B0FB-EFF6AF5D7B4A}" type="presParOf" srcId="{62F70656-45E3-4837-A2BD-4D20DA5E48A2}" destId="{692F3854-DD30-4CF2-8981-80B816AD9FA9}" srcOrd="0" destOrd="0" presId="urn:microsoft.com/office/officeart/2005/8/layout/hierarchy5"/>
    <dgm:cxn modelId="{F2465318-6560-4861-8489-9D4DDA722175}" type="presParOf" srcId="{62F70656-45E3-4837-A2BD-4D20DA5E48A2}" destId="{53AAF37A-6ABC-4BF1-860E-463D13F34EA5}" srcOrd="1" destOrd="0" presId="urn:microsoft.com/office/officeart/2005/8/layout/hierarchy5"/>
    <dgm:cxn modelId="{A4F35450-8FD6-4262-A749-58581D9624AC}" type="presParOf" srcId="{E9D4E184-7551-445F-96AD-339FDB1EB907}" destId="{C75C42D7-E1B0-412E-8CF1-76892DAF8BF4}" srcOrd="6" destOrd="0" presId="urn:microsoft.com/office/officeart/2005/8/layout/hierarchy5"/>
    <dgm:cxn modelId="{EF6B1A84-9325-405C-A558-FC9648D7E0AA}" type="presParOf" srcId="{C75C42D7-E1B0-412E-8CF1-76892DAF8BF4}" destId="{858FB97A-2F3C-4115-8E26-5F6993BD5149}" srcOrd="0" destOrd="0" presId="urn:microsoft.com/office/officeart/2005/8/layout/hierarchy5"/>
    <dgm:cxn modelId="{037B5300-02CE-4EAC-A56A-2610BB6C264D}" type="presParOf" srcId="{E9D4E184-7551-445F-96AD-339FDB1EB907}" destId="{D2860041-ADB4-45FB-B015-ADD57C0BABF0}" srcOrd="7" destOrd="0" presId="urn:microsoft.com/office/officeart/2005/8/layout/hierarchy5"/>
    <dgm:cxn modelId="{56E2D97E-D67F-440B-80F0-48D5E5E64BEF}" type="presParOf" srcId="{D2860041-ADB4-45FB-B015-ADD57C0BABF0}" destId="{892C2328-2A0E-49A1-8BFB-46618914380C}" srcOrd="0" destOrd="0" presId="urn:microsoft.com/office/officeart/2005/8/layout/hierarchy5"/>
    <dgm:cxn modelId="{D7C2F927-AF24-4EE1-992A-1CEB30FA3B5C}" type="presParOf" srcId="{D2860041-ADB4-45FB-B015-ADD57C0BABF0}" destId="{9B590802-E227-4E94-819F-7E3D2FB34CF3}" srcOrd="1" destOrd="0" presId="urn:microsoft.com/office/officeart/2005/8/layout/hierarchy5"/>
    <dgm:cxn modelId="{1FD208F9-724F-4F7A-998E-F9E2FBF29076}" type="presParOf" srcId="{6A5AF89A-68B4-4B19-9577-7EE96E9D4B87}" destId="{39FF4D5B-98CE-40C4-A7DA-74857FAC0D6C}" srcOrd="1" destOrd="0" presId="urn:microsoft.com/office/officeart/2005/8/layout/hierarchy5"/>
    <dgm:cxn modelId="{A22584A6-5E81-47FA-85B0-51FB716ED9FB}" type="presParOf" srcId="{39FF4D5B-98CE-40C4-A7DA-74857FAC0D6C}" destId="{2EDC95A7-F4A5-4D8F-8B0C-5586BC9949AC}" srcOrd="0" destOrd="0" presId="urn:microsoft.com/office/officeart/2005/8/layout/hierarchy5"/>
    <dgm:cxn modelId="{6B18A75D-37D3-478A-9F05-E1C9424B466E}" type="presParOf" srcId="{2EDC95A7-F4A5-4D8F-8B0C-5586BC9949AC}" destId="{080AE531-B33F-4867-BC45-15AFACB43443}" srcOrd="0" destOrd="0" presId="urn:microsoft.com/office/officeart/2005/8/layout/hierarchy5"/>
    <dgm:cxn modelId="{0BCA39F0-CCAD-4C0B-8336-8507B9499682}" type="presParOf" srcId="{2EDC95A7-F4A5-4D8F-8B0C-5586BC9949AC}" destId="{5F15E0BA-FCEA-4F58-A05E-EFA2341DD810}" srcOrd="1" destOrd="0" presId="urn:microsoft.com/office/officeart/2005/8/layout/hierarchy5"/>
    <dgm:cxn modelId="{F2744F37-0982-43A9-9C78-4E389A97E5FD}" type="presParOf" srcId="{39FF4D5B-98CE-40C4-A7DA-74857FAC0D6C}" destId="{B6805923-0591-42BD-B903-B11F919C0611}" srcOrd="1" destOrd="0" presId="urn:microsoft.com/office/officeart/2005/8/layout/hierarchy5"/>
    <dgm:cxn modelId="{C2D82FC5-D997-440F-B1F0-DE00EE862D71}" type="presParOf" srcId="{B6805923-0591-42BD-B903-B11F919C0611}" destId="{09884F5F-AAB3-4072-B8F6-87171006F5AF}" srcOrd="0" destOrd="0" presId="urn:microsoft.com/office/officeart/2005/8/layout/hierarchy5"/>
    <dgm:cxn modelId="{A75D1257-1566-45B6-88D1-07B213342528}" type="presParOf" srcId="{39FF4D5B-98CE-40C4-A7DA-74857FAC0D6C}" destId="{6E312EE7-F9E1-4A51-ADB9-F5375AE0022C}" srcOrd="2" destOrd="0" presId="urn:microsoft.com/office/officeart/2005/8/layout/hierarchy5"/>
    <dgm:cxn modelId="{4A61FC0C-CA72-4DEB-AE2C-FF9A1D15654D}" type="presParOf" srcId="{6E312EE7-F9E1-4A51-ADB9-F5375AE0022C}" destId="{F622B79D-9217-4EA5-BDDB-565A41ACC458}" srcOrd="0" destOrd="0" presId="urn:microsoft.com/office/officeart/2005/8/layout/hierarchy5"/>
    <dgm:cxn modelId="{EFD4B861-3E0D-4703-B387-BBB4363196DF}" type="presParOf" srcId="{6E312EE7-F9E1-4A51-ADB9-F5375AE0022C}" destId="{AD4BDC5E-25A1-42D1-AD03-F6108754CA22}" srcOrd="1" destOrd="0" presId="urn:microsoft.com/office/officeart/2005/8/layout/hierarchy5"/>
    <dgm:cxn modelId="{CF7BDE6B-24C3-47B5-AC49-6E8B6B7CA905}" type="presParOf" srcId="{39FF4D5B-98CE-40C4-A7DA-74857FAC0D6C}" destId="{EA56732E-C6B3-4422-90B2-70473B8042CD}" srcOrd="3" destOrd="0" presId="urn:microsoft.com/office/officeart/2005/8/layout/hierarchy5"/>
    <dgm:cxn modelId="{05321257-2D40-46C4-9822-C396CF385ACE}" type="presParOf" srcId="{EA56732E-C6B3-4422-90B2-70473B8042CD}" destId="{5C2A7C17-BF62-42FF-AD6F-9B05F8C1841A}" srcOrd="0" destOrd="0" presId="urn:microsoft.com/office/officeart/2005/8/layout/hierarchy5"/>
    <dgm:cxn modelId="{E806F702-F5D9-40E1-B423-F185B7069A61}" type="presParOf" srcId="{39FF4D5B-98CE-40C4-A7DA-74857FAC0D6C}" destId="{981A9DF3-EFDC-474E-B423-A8EE20B24919}" srcOrd="4" destOrd="0" presId="urn:microsoft.com/office/officeart/2005/8/layout/hierarchy5"/>
    <dgm:cxn modelId="{24E8B791-47E9-4981-9D96-859B32C8E0F3}" type="presParOf" srcId="{981A9DF3-EFDC-474E-B423-A8EE20B24919}" destId="{519234AA-F2E9-431C-8CFA-78D5AF3E5BB4}" srcOrd="0" destOrd="0" presId="urn:microsoft.com/office/officeart/2005/8/layout/hierarchy5"/>
    <dgm:cxn modelId="{4E62D09D-8137-46DF-A35E-1AD4930111A2}" type="presParOf" srcId="{981A9DF3-EFDC-474E-B423-A8EE20B24919}" destId="{2D01BFFC-590A-4212-807B-91C6EC6D5D6E}" srcOrd="1" destOrd="0" presId="urn:microsoft.com/office/officeart/2005/8/layout/hierarchy5"/>
    <dgm:cxn modelId="{D8771467-7069-4740-BB63-5CD3C1911A57}" type="presParOf" srcId="{39FF4D5B-98CE-40C4-A7DA-74857FAC0D6C}" destId="{4151746D-F2AD-4BAF-ADCE-EA3CCC97D255}" srcOrd="5" destOrd="0" presId="urn:microsoft.com/office/officeart/2005/8/layout/hierarchy5"/>
    <dgm:cxn modelId="{507DFBA6-EB6A-4961-886A-151DF8112F82}" type="presParOf" srcId="{4151746D-F2AD-4BAF-ADCE-EA3CCC97D255}" destId="{6A851E88-E514-4C1F-8BE1-6BF27C307458}" srcOrd="0" destOrd="0" presId="urn:microsoft.com/office/officeart/2005/8/layout/hierarchy5"/>
    <dgm:cxn modelId="{C8E8D460-EA52-40D4-AD82-8E7AEB900FBA}" type="presParOf" srcId="{39FF4D5B-98CE-40C4-A7DA-74857FAC0D6C}" destId="{46517C75-4C63-4053-A2BF-83D83CE6C4C6}" srcOrd="6" destOrd="0" presId="urn:microsoft.com/office/officeart/2005/8/layout/hierarchy5"/>
    <dgm:cxn modelId="{5D8D54FB-0304-49CE-91F3-9BE08A4D7EAB}" type="presParOf" srcId="{46517C75-4C63-4053-A2BF-83D83CE6C4C6}" destId="{54D4472E-9DB0-48EF-B910-1E5ED870C44F}" srcOrd="0" destOrd="0" presId="urn:microsoft.com/office/officeart/2005/8/layout/hierarchy5"/>
    <dgm:cxn modelId="{B9FFABE4-0F21-44A0-9D20-6E4725E901D5}" type="presParOf" srcId="{46517C75-4C63-4053-A2BF-83D83CE6C4C6}" destId="{0B3FAD7E-B741-424B-B2FA-5A3F4205CD35}" srcOrd="1" destOrd="0" presId="urn:microsoft.com/office/officeart/2005/8/layout/hierarchy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EC52E-DBF7-41C0-8FBB-E1056454FE38}">
      <dsp:nvSpPr>
        <dsp:cNvPr id="0" name=""/>
        <dsp:cNvSpPr/>
      </dsp:nvSpPr>
      <dsp:spPr>
        <a:xfrm>
          <a:off x="4986" y="1687978"/>
          <a:ext cx="2590582" cy="21366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Code read and run by dev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Issues raised and suggestions made (QAN)</a:t>
          </a:r>
        </a:p>
      </dsp:txBody>
      <dsp:txXfrm>
        <a:off x="54157" y="1737149"/>
        <a:ext cx="2492240" cy="1580484"/>
      </dsp:txXfrm>
    </dsp:sp>
    <dsp:sp modelId="{305424BB-616C-436D-9C4E-EF97A3DEC782}">
      <dsp:nvSpPr>
        <dsp:cNvPr id="0" name=""/>
        <dsp:cNvSpPr/>
      </dsp:nvSpPr>
      <dsp:spPr>
        <a:xfrm>
          <a:off x="1478321" y="2259707"/>
          <a:ext cx="2764104" cy="2764104"/>
        </a:xfrm>
        <a:prstGeom prst="leftCircularArrow">
          <a:avLst>
            <a:gd name="adj1" fmla="val 2821"/>
            <a:gd name="adj2" fmla="val 344437"/>
            <a:gd name="adj3" fmla="val 2119947"/>
            <a:gd name="adj4" fmla="val 9024489"/>
            <a:gd name="adj5" fmla="val 32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93274-3C8F-4D2B-8CFC-4A70DCC340AD}">
      <dsp:nvSpPr>
        <dsp:cNvPr id="0" name=""/>
        <dsp:cNvSpPr/>
      </dsp:nvSpPr>
      <dsp:spPr>
        <a:xfrm>
          <a:off x="580671" y="3366805"/>
          <a:ext cx="2302739" cy="9157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PQA 1</a:t>
          </a:r>
        </a:p>
      </dsp:txBody>
      <dsp:txXfrm>
        <a:off x="607492" y="3393626"/>
        <a:ext cx="2249097" cy="862081"/>
      </dsp:txXfrm>
    </dsp:sp>
    <dsp:sp modelId="{25EC0C1C-A7DE-4860-8507-62C39B1372BA}">
      <dsp:nvSpPr>
        <dsp:cNvPr id="0" name=""/>
        <dsp:cNvSpPr/>
      </dsp:nvSpPr>
      <dsp:spPr>
        <a:xfrm>
          <a:off x="3254707" y="1687978"/>
          <a:ext cx="2590582" cy="21366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Code read and run by dev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Issues raised and suggestions made (QAN)</a:t>
          </a:r>
        </a:p>
      </dsp:txBody>
      <dsp:txXfrm>
        <a:off x="3303878" y="2195011"/>
        <a:ext cx="2492240" cy="1580484"/>
      </dsp:txXfrm>
    </dsp:sp>
    <dsp:sp modelId="{26240990-BF9E-41DC-82EF-6D861B7E7805}">
      <dsp:nvSpPr>
        <dsp:cNvPr id="0" name=""/>
        <dsp:cNvSpPr/>
      </dsp:nvSpPr>
      <dsp:spPr>
        <a:xfrm>
          <a:off x="4706454" y="405056"/>
          <a:ext cx="3095123" cy="3095123"/>
        </a:xfrm>
        <a:prstGeom prst="circularArrow">
          <a:avLst>
            <a:gd name="adj1" fmla="val 2519"/>
            <a:gd name="adj2" fmla="val 305446"/>
            <a:gd name="adj3" fmla="val 19519044"/>
            <a:gd name="adj4" fmla="val 12575511"/>
            <a:gd name="adj5" fmla="val 29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6AFDC-7FE3-48EB-8FE4-3CF5F24D1C04}">
      <dsp:nvSpPr>
        <dsp:cNvPr id="0" name=""/>
        <dsp:cNvSpPr/>
      </dsp:nvSpPr>
      <dsp:spPr>
        <a:xfrm>
          <a:off x="3830392" y="1230116"/>
          <a:ext cx="2302739" cy="9157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PQA 2</a:t>
          </a:r>
        </a:p>
      </dsp:txBody>
      <dsp:txXfrm>
        <a:off x="3857213" y="1256937"/>
        <a:ext cx="2249097" cy="862081"/>
      </dsp:txXfrm>
    </dsp:sp>
    <dsp:sp modelId="{785100D5-825F-4264-958E-CDEA6B09EBF0}">
      <dsp:nvSpPr>
        <dsp:cNvPr id="0" name=""/>
        <dsp:cNvSpPr/>
      </dsp:nvSpPr>
      <dsp:spPr>
        <a:xfrm>
          <a:off x="6504428" y="1687978"/>
          <a:ext cx="2590582" cy="21366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Workflow tested by non-dev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Bugs identified and documented (QAN)</a:t>
          </a:r>
        </a:p>
      </dsp:txBody>
      <dsp:txXfrm>
        <a:off x="6553599" y="1737149"/>
        <a:ext cx="2492240" cy="1580484"/>
      </dsp:txXfrm>
    </dsp:sp>
    <dsp:sp modelId="{330DACFA-4D40-4156-B30A-2E24ECDF8AF9}">
      <dsp:nvSpPr>
        <dsp:cNvPr id="0" name=""/>
        <dsp:cNvSpPr/>
      </dsp:nvSpPr>
      <dsp:spPr>
        <a:xfrm>
          <a:off x="7080113" y="3366805"/>
          <a:ext cx="2302739" cy="9157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QA</a:t>
          </a:r>
        </a:p>
      </dsp:txBody>
      <dsp:txXfrm>
        <a:off x="7106934" y="3393626"/>
        <a:ext cx="2249097" cy="862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4472E-9DB0-48EF-B910-1E5ED870C44F}">
      <dsp:nvSpPr>
        <dsp:cNvPr id="0" name=""/>
        <dsp:cNvSpPr/>
      </dsp:nvSpPr>
      <dsp:spPr>
        <a:xfrm>
          <a:off x="5073782" y="0"/>
          <a:ext cx="1425575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 err="1">
              <a:solidFill>
                <a:schemeClr val="tx1"/>
              </a:solidFill>
            </a:rPr>
            <a:t>Hyperspecific</a:t>
          </a:r>
          <a:r>
            <a:rPr lang="en-US" sz="1500" kern="1200" dirty="0">
              <a:solidFill>
                <a:schemeClr val="tx1"/>
              </a:solidFill>
            </a:rPr>
            <a:t> field knowledge</a:t>
          </a:r>
        </a:p>
      </dsp:txBody>
      <dsp:txXfrm>
        <a:off x="5073782" y="0"/>
        <a:ext cx="1425575" cy="1625600"/>
      </dsp:txXfrm>
    </dsp:sp>
    <dsp:sp modelId="{519234AA-F2E9-431C-8CFA-78D5AF3E5BB4}">
      <dsp:nvSpPr>
        <dsp:cNvPr id="0" name=""/>
        <dsp:cNvSpPr/>
      </dsp:nvSpPr>
      <dsp:spPr>
        <a:xfrm>
          <a:off x="3410611" y="0"/>
          <a:ext cx="1425575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Specific field knowledge</a:t>
          </a:r>
        </a:p>
      </dsp:txBody>
      <dsp:txXfrm>
        <a:off x="3410611" y="0"/>
        <a:ext cx="1425575" cy="1625600"/>
      </dsp:txXfrm>
    </dsp:sp>
    <dsp:sp modelId="{F622B79D-9217-4EA5-BDDB-565A41ACC458}">
      <dsp:nvSpPr>
        <dsp:cNvPr id="0" name=""/>
        <dsp:cNvSpPr/>
      </dsp:nvSpPr>
      <dsp:spPr>
        <a:xfrm>
          <a:off x="1747440" y="0"/>
          <a:ext cx="1425575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Broad field knowledge</a:t>
          </a:r>
        </a:p>
      </dsp:txBody>
      <dsp:txXfrm>
        <a:off x="1747440" y="0"/>
        <a:ext cx="1425575" cy="1625600"/>
      </dsp:txXfrm>
    </dsp:sp>
    <dsp:sp modelId="{080AE531-B33F-4867-BC45-15AFACB43443}">
      <dsp:nvSpPr>
        <dsp:cNvPr id="0" name=""/>
        <dsp:cNvSpPr/>
      </dsp:nvSpPr>
      <dsp:spPr>
        <a:xfrm>
          <a:off x="84269" y="0"/>
          <a:ext cx="1425575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Authority on their project</a:t>
          </a:r>
        </a:p>
      </dsp:txBody>
      <dsp:txXfrm>
        <a:off x="84269" y="0"/>
        <a:ext cx="1425575" cy="1625600"/>
      </dsp:txXfrm>
    </dsp:sp>
    <dsp:sp modelId="{FA414388-5469-41E1-9661-57360AFF4666}">
      <dsp:nvSpPr>
        <dsp:cNvPr id="0" name=""/>
        <dsp:cNvSpPr/>
      </dsp:nvSpPr>
      <dsp:spPr>
        <a:xfrm>
          <a:off x="203067" y="2945993"/>
          <a:ext cx="1187979" cy="59398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Authors</a:t>
          </a:r>
        </a:p>
      </dsp:txBody>
      <dsp:txXfrm>
        <a:off x="220464" y="2963390"/>
        <a:ext cx="1153185" cy="559195"/>
      </dsp:txXfrm>
    </dsp:sp>
    <dsp:sp modelId="{57BB96D8-2ED0-4005-96F7-88FBC78448EF}">
      <dsp:nvSpPr>
        <dsp:cNvPr id="0" name=""/>
        <dsp:cNvSpPr/>
      </dsp:nvSpPr>
      <dsp:spPr>
        <a:xfrm>
          <a:off x="1391046" y="3233122"/>
          <a:ext cx="475191" cy="19731"/>
        </a:xfrm>
        <a:custGeom>
          <a:avLst/>
          <a:gdLst/>
          <a:ahLst/>
          <a:cxnLst/>
          <a:rect l="0" t="0" r="0" b="0"/>
          <a:pathLst>
            <a:path>
              <a:moveTo>
                <a:pt x="0" y="9865"/>
              </a:moveTo>
              <a:lnTo>
                <a:pt x="475191" y="986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1616762" y="3231108"/>
        <a:ext cx="23759" cy="23759"/>
      </dsp:txXfrm>
    </dsp:sp>
    <dsp:sp modelId="{4AA89EF4-13A6-4E04-970E-BBF5FCCCA1A8}">
      <dsp:nvSpPr>
        <dsp:cNvPr id="0" name=""/>
        <dsp:cNvSpPr/>
      </dsp:nvSpPr>
      <dsp:spPr>
        <a:xfrm>
          <a:off x="1866238" y="2945993"/>
          <a:ext cx="1187979" cy="59398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Editor-in-chief</a:t>
          </a:r>
        </a:p>
      </dsp:txBody>
      <dsp:txXfrm>
        <a:off x="1883635" y="2963390"/>
        <a:ext cx="1153185" cy="559195"/>
      </dsp:txXfrm>
    </dsp:sp>
    <dsp:sp modelId="{28A3FE70-BEB4-4401-8188-5A6B6F521B6A}">
      <dsp:nvSpPr>
        <dsp:cNvPr id="0" name=""/>
        <dsp:cNvSpPr/>
      </dsp:nvSpPr>
      <dsp:spPr>
        <a:xfrm rot="19457599">
          <a:off x="2999213" y="3062350"/>
          <a:ext cx="585200" cy="19731"/>
        </a:xfrm>
        <a:custGeom>
          <a:avLst/>
          <a:gdLst/>
          <a:ahLst/>
          <a:cxnLst/>
          <a:rect l="0" t="0" r="0" b="0"/>
          <a:pathLst>
            <a:path>
              <a:moveTo>
                <a:pt x="0" y="9865"/>
              </a:moveTo>
              <a:lnTo>
                <a:pt x="585200" y="986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3277183" y="3057586"/>
        <a:ext cx="29260" cy="29260"/>
      </dsp:txXfrm>
    </dsp:sp>
    <dsp:sp modelId="{E7EEB76A-0100-4E5F-A0B2-7B32F108FCA7}">
      <dsp:nvSpPr>
        <dsp:cNvPr id="0" name=""/>
        <dsp:cNvSpPr/>
      </dsp:nvSpPr>
      <dsp:spPr>
        <a:xfrm>
          <a:off x="3529409" y="2604449"/>
          <a:ext cx="1187979" cy="59398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Desk reject</a:t>
          </a:r>
        </a:p>
      </dsp:txBody>
      <dsp:txXfrm>
        <a:off x="3546806" y="2621846"/>
        <a:ext cx="1153185" cy="559195"/>
      </dsp:txXfrm>
    </dsp:sp>
    <dsp:sp modelId="{05609D2E-AC36-41A8-8AC1-FBBA176F6878}">
      <dsp:nvSpPr>
        <dsp:cNvPr id="0" name=""/>
        <dsp:cNvSpPr/>
      </dsp:nvSpPr>
      <dsp:spPr>
        <a:xfrm rot="2142401">
          <a:off x="2999213" y="3403894"/>
          <a:ext cx="585200" cy="19731"/>
        </a:xfrm>
        <a:custGeom>
          <a:avLst/>
          <a:gdLst/>
          <a:ahLst/>
          <a:cxnLst/>
          <a:rect l="0" t="0" r="0" b="0"/>
          <a:pathLst>
            <a:path>
              <a:moveTo>
                <a:pt x="0" y="9865"/>
              </a:moveTo>
              <a:lnTo>
                <a:pt x="585200" y="986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3277183" y="3399130"/>
        <a:ext cx="29260" cy="29260"/>
      </dsp:txXfrm>
    </dsp:sp>
    <dsp:sp modelId="{136832B8-CBD7-4A27-8FA7-86C51A5A773A}">
      <dsp:nvSpPr>
        <dsp:cNvPr id="0" name=""/>
        <dsp:cNvSpPr/>
      </dsp:nvSpPr>
      <dsp:spPr>
        <a:xfrm>
          <a:off x="3529409" y="3287537"/>
          <a:ext cx="1187979" cy="59398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Handling editor</a:t>
          </a:r>
        </a:p>
      </dsp:txBody>
      <dsp:txXfrm>
        <a:off x="3546806" y="3304934"/>
        <a:ext cx="1153185" cy="559195"/>
      </dsp:txXfrm>
    </dsp:sp>
    <dsp:sp modelId="{973C0845-973F-412E-8065-A37C71F6D091}">
      <dsp:nvSpPr>
        <dsp:cNvPr id="0" name=""/>
        <dsp:cNvSpPr/>
      </dsp:nvSpPr>
      <dsp:spPr>
        <a:xfrm rot="17692822">
          <a:off x="4390254" y="3062350"/>
          <a:ext cx="1129459" cy="19731"/>
        </a:xfrm>
        <a:custGeom>
          <a:avLst/>
          <a:gdLst/>
          <a:ahLst/>
          <a:cxnLst/>
          <a:rect l="0" t="0" r="0" b="0"/>
          <a:pathLst>
            <a:path>
              <a:moveTo>
                <a:pt x="0" y="9865"/>
              </a:moveTo>
              <a:lnTo>
                <a:pt x="1129459" y="986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4926747" y="3043979"/>
        <a:ext cx="56472" cy="56472"/>
      </dsp:txXfrm>
    </dsp:sp>
    <dsp:sp modelId="{FA0C2505-0C44-419D-8609-BF9E195A69AC}">
      <dsp:nvSpPr>
        <dsp:cNvPr id="0" name=""/>
        <dsp:cNvSpPr/>
      </dsp:nvSpPr>
      <dsp:spPr>
        <a:xfrm>
          <a:off x="5192580" y="2262905"/>
          <a:ext cx="1187979" cy="59398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Desk reject</a:t>
          </a:r>
        </a:p>
      </dsp:txBody>
      <dsp:txXfrm>
        <a:off x="5209977" y="2280302"/>
        <a:ext cx="1153185" cy="559195"/>
      </dsp:txXfrm>
    </dsp:sp>
    <dsp:sp modelId="{8C3BB23E-C387-483A-A3EB-EA01151E248E}">
      <dsp:nvSpPr>
        <dsp:cNvPr id="0" name=""/>
        <dsp:cNvSpPr/>
      </dsp:nvSpPr>
      <dsp:spPr>
        <a:xfrm rot="19457599">
          <a:off x="4662384" y="3403894"/>
          <a:ext cx="585200" cy="19731"/>
        </a:xfrm>
        <a:custGeom>
          <a:avLst/>
          <a:gdLst/>
          <a:ahLst/>
          <a:cxnLst/>
          <a:rect l="0" t="0" r="0" b="0"/>
          <a:pathLst>
            <a:path>
              <a:moveTo>
                <a:pt x="0" y="9865"/>
              </a:moveTo>
              <a:lnTo>
                <a:pt x="585200" y="986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4940354" y="3399130"/>
        <a:ext cx="29260" cy="29260"/>
      </dsp:txXfrm>
    </dsp:sp>
    <dsp:sp modelId="{62AC0001-74A3-4B6C-A1F3-FE31D2A42BA9}">
      <dsp:nvSpPr>
        <dsp:cNvPr id="0" name=""/>
        <dsp:cNvSpPr/>
      </dsp:nvSpPr>
      <dsp:spPr>
        <a:xfrm>
          <a:off x="5192580" y="2945993"/>
          <a:ext cx="1187979" cy="59398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Reviewer 1</a:t>
          </a:r>
        </a:p>
      </dsp:txBody>
      <dsp:txXfrm>
        <a:off x="5209977" y="2963390"/>
        <a:ext cx="1153185" cy="559195"/>
      </dsp:txXfrm>
    </dsp:sp>
    <dsp:sp modelId="{4F4A4AEE-BE8B-4606-8266-6C0A6E9770B5}">
      <dsp:nvSpPr>
        <dsp:cNvPr id="0" name=""/>
        <dsp:cNvSpPr/>
      </dsp:nvSpPr>
      <dsp:spPr>
        <a:xfrm rot="17692822">
          <a:off x="6053425" y="2720806"/>
          <a:ext cx="1129459" cy="19731"/>
        </a:xfrm>
        <a:custGeom>
          <a:avLst/>
          <a:gdLst/>
          <a:ahLst/>
          <a:cxnLst/>
          <a:rect l="0" t="0" r="0" b="0"/>
          <a:pathLst>
            <a:path>
              <a:moveTo>
                <a:pt x="0" y="9865"/>
              </a:moveTo>
              <a:lnTo>
                <a:pt x="1129459" y="986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6589918" y="2702435"/>
        <a:ext cx="56472" cy="56472"/>
      </dsp:txXfrm>
    </dsp:sp>
    <dsp:sp modelId="{4BA13D5A-D676-4268-8014-F8F47A877484}">
      <dsp:nvSpPr>
        <dsp:cNvPr id="0" name=""/>
        <dsp:cNvSpPr/>
      </dsp:nvSpPr>
      <dsp:spPr>
        <a:xfrm>
          <a:off x="6855751" y="1921361"/>
          <a:ext cx="1187979" cy="593989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Accept</a:t>
          </a:r>
        </a:p>
      </dsp:txBody>
      <dsp:txXfrm>
        <a:off x="6873148" y="1938758"/>
        <a:ext cx="1153185" cy="559195"/>
      </dsp:txXfrm>
    </dsp:sp>
    <dsp:sp modelId="{C1E42D4F-E97B-47A7-A421-0183D1FBD0B4}">
      <dsp:nvSpPr>
        <dsp:cNvPr id="0" name=""/>
        <dsp:cNvSpPr/>
      </dsp:nvSpPr>
      <dsp:spPr>
        <a:xfrm rot="19457599">
          <a:off x="6325555" y="3062350"/>
          <a:ext cx="585200" cy="19731"/>
        </a:xfrm>
        <a:custGeom>
          <a:avLst/>
          <a:gdLst/>
          <a:ahLst/>
          <a:cxnLst/>
          <a:rect l="0" t="0" r="0" b="0"/>
          <a:pathLst>
            <a:path>
              <a:moveTo>
                <a:pt x="0" y="9865"/>
              </a:moveTo>
              <a:lnTo>
                <a:pt x="585200" y="986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6603525" y="3057586"/>
        <a:ext cx="29260" cy="29260"/>
      </dsp:txXfrm>
    </dsp:sp>
    <dsp:sp modelId="{9B713368-3628-44BD-A64B-F5F851C8B5C7}">
      <dsp:nvSpPr>
        <dsp:cNvPr id="0" name=""/>
        <dsp:cNvSpPr/>
      </dsp:nvSpPr>
      <dsp:spPr>
        <a:xfrm>
          <a:off x="6855751" y="2604449"/>
          <a:ext cx="1187979" cy="593989"/>
        </a:xfrm>
        <a:prstGeom prst="roundRect">
          <a:avLst>
            <a:gd name="adj" fmla="val 10000"/>
          </a:avLst>
        </a:prstGeom>
        <a:solidFill>
          <a:srgbClr val="FFFF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Minor revision</a:t>
          </a:r>
        </a:p>
      </dsp:txBody>
      <dsp:txXfrm>
        <a:off x="6873148" y="2621846"/>
        <a:ext cx="1153185" cy="559195"/>
      </dsp:txXfrm>
    </dsp:sp>
    <dsp:sp modelId="{AEEC033F-CF28-4D07-9174-45C47109DE39}">
      <dsp:nvSpPr>
        <dsp:cNvPr id="0" name=""/>
        <dsp:cNvSpPr/>
      </dsp:nvSpPr>
      <dsp:spPr>
        <a:xfrm rot="2142401">
          <a:off x="6325555" y="3403894"/>
          <a:ext cx="585200" cy="19731"/>
        </a:xfrm>
        <a:custGeom>
          <a:avLst/>
          <a:gdLst/>
          <a:ahLst/>
          <a:cxnLst/>
          <a:rect l="0" t="0" r="0" b="0"/>
          <a:pathLst>
            <a:path>
              <a:moveTo>
                <a:pt x="0" y="9865"/>
              </a:moveTo>
              <a:lnTo>
                <a:pt x="585200" y="986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6603525" y="3399130"/>
        <a:ext cx="29260" cy="29260"/>
      </dsp:txXfrm>
    </dsp:sp>
    <dsp:sp modelId="{56F9F247-6292-4DC1-8AC0-9DBA0FF8AD9F}">
      <dsp:nvSpPr>
        <dsp:cNvPr id="0" name=""/>
        <dsp:cNvSpPr/>
      </dsp:nvSpPr>
      <dsp:spPr>
        <a:xfrm>
          <a:off x="6855751" y="3287537"/>
          <a:ext cx="1187979" cy="593989"/>
        </a:xfrm>
        <a:prstGeom prst="roundRect">
          <a:avLst>
            <a:gd name="adj" fmla="val 10000"/>
          </a:avLst>
        </a:prstGeom>
        <a:solidFill>
          <a:srgbClr val="FFC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Major revision</a:t>
          </a:r>
        </a:p>
      </dsp:txBody>
      <dsp:txXfrm>
        <a:off x="6873148" y="3304934"/>
        <a:ext cx="1153185" cy="559195"/>
      </dsp:txXfrm>
    </dsp:sp>
    <dsp:sp modelId="{E25342A1-5C86-4F4B-B99B-3E69271B0F94}">
      <dsp:nvSpPr>
        <dsp:cNvPr id="0" name=""/>
        <dsp:cNvSpPr/>
      </dsp:nvSpPr>
      <dsp:spPr>
        <a:xfrm rot="3907178">
          <a:off x="6053425" y="3745438"/>
          <a:ext cx="1129459" cy="19731"/>
        </a:xfrm>
        <a:custGeom>
          <a:avLst/>
          <a:gdLst/>
          <a:ahLst/>
          <a:cxnLst/>
          <a:rect l="0" t="0" r="0" b="0"/>
          <a:pathLst>
            <a:path>
              <a:moveTo>
                <a:pt x="0" y="9865"/>
              </a:moveTo>
              <a:lnTo>
                <a:pt x="1129459" y="986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6589918" y="3727067"/>
        <a:ext cx="56472" cy="56472"/>
      </dsp:txXfrm>
    </dsp:sp>
    <dsp:sp modelId="{E04AC375-863E-4FC4-A88B-ECFE840D119F}">
      <dsp:nvSpPr>
        <dsp:cNvPr id="0" name=""/>
        <dsp:cNvSpPr/>
      </dsp:nvSpPr>
      <dsp:spPr>
        <a:xfrm>
          <a:off x="6855751" y="3970625"/>
          <a:ext cx="1187979" cy="59398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Reject</a:t>
          </a:r>
        </a:p>
      </dsp:txBody>
      <dsp:txXfrm>
        <a:off x="6873148" y="3988022"/>
        <a:ext cx="1153185" cy="559195"/>
      </dsp:txXfrm>
    </dsp:sp>
    <dsp:sp modelId="{47A3A02B-A54E-4EF1-B641-85DEAC523876}">
      <dsp:nvSpPr>
        <dsp:cNvPr id="0" name=""/>
        <dsp:cNvSpPr/>
      </dsp:nvSpPr>
      <dsp:spPr>
        <a:xfrm rot="2142401">
          <a:off x="4662384" y="3745438"/>
          <a:ext cx="585200" cy="19731"/>
        </a:xfrm>
        <a:custGeom>
          <a:avLst/>
          <a:gdLst/>
          <a:ahLst/>
          <a:cxnLst/>
          <a:rect l="0" t="0" r="0" b="0"/>
          <a:pathLst>
            <a:path>
              <a:moveTo>
                <a:pt x="0" y="9865"/>
              </a:moveTo>
              <a:lnTo>
                <a:pt x="585200" y="986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4940354" y="3740674"/>
        <a:ext cx="29260" cy="29260"/>
      </dsp:txXfrm>
    </dsp:sp>
    <dsp:sp modelId="{692F3854-DD30-4CF2-8981-80B816AD9FA9}">
      <dsp:nvSpPr>
        <dsp:cNvPr id="0" name=""/>
        <dsp:cNvSpPr/>
      </dsp:nvSpPr>
      <dsp:spPr>
        <a:xfrm>
          <a:off x="5192580" y="3629081"/>
          <a:ext cx="1187979" cy="59398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Reviewer 2</a:t>
          </a:r>
        </a:p>
      </dsp:txBody>
      <dsp:txXfrm>
        <a:off x="5209977" y="3646478"/>
        <a:ext cx="1153185" cy="559195"/>
      </dsp:txXfrm>
    </dsp:sp>
    <dsp:sp modelId="{C75C42D7-E1B0-412E-8CF1-76892DAF8BF4}">
      <dsp:nvSpPr>
        <dsp:cNvPr id="0" name=""/>
        <dsp:cNvSpPr/>
      </dsp:nvSpPr>
      <dsp:spPr>
        <a:xfrm rot="3907178">
          <a:off x="4390254" y="4086982"/>
          <a:ext cx="1129459" cy="19731"/>
        </a:xfrm>
        <a:custGeom>
          <a:avLst/>
          <a:gdLst/>
          <a:ahLst/>
          <a:cxnLst/>
          <a:rect l="0" t="0" r="0" b="0"/>
          <a:pathLst>
            <a:path>
              <a:moveTo>
                <a:pt x="0" y="9865"/>
              </a:moveTo>
              <a:lnTo>
                <a:pt x="1129459" y="986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4926747" y="4068611"/>
        <a:ext cx="56472" cy="56472"/>
      </dsp:txXfrm>
    </dsp:sp>
    <dsp:sp modelId="{892C2328-2A0E-49A1-8BFB-46618914380C}">
      <dsp:nvSpPr>
        <dsp:cNvPr id="0" name=""/>
        <dsp:cNvSpPr/>
      </dsp:nvSpPr>
      <dsp:spPr>
        <a:xfrm>
          <a:off x="5192580" y="4312169"/>
          <a:ext cx="1187979" cy="593989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Reviewer 3</a:t>
          </a:r>
        </a:p>
      </dsp:txBody>
      <dsp:txXfrm>
        <a:off x="5209977" y="4329566"/>
        <a:ext cx="1153185" cy="559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3C13-D5F0-96BE-C974-AA637BC54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EE557-A9FB-FA1B-DBA1-0B08A1B12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A46D-FE67-CD19-496E-591028EB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28077-54DD-F1F0-8BD9-20FF378A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E2640-9D5D-183E-A63D-22DBE125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2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3815-AF2D-B31A-2743-AD6FF1F2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A0237-FD7F-6CB4-3409-406366610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2722-62D1-B304-0E52-78FF1BDB9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7EED-1FC0-86BA-2FC8-EB58DC72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39685-92AD-B1C8-F1CC-49BF5ED4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9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E79E0E-467A-6EFC-A389-849B06380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2F144-02A5-FD72-99DD-18E6B1285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D15FB-8D3E-6E77-1DF7-74B7E692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75200-A77B-3F02-FFB7-384AB71B2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2FD7-35B0-E310-3D71-5DA3AC5E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8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68FC-E420-B4B0-E667-D38AC1F3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4565A-3DF0-E2DD-014A-073BD0704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165A0-3F7A-A61C-C24E-56981D2C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29954-2987-B428-864B-7F9CC342C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D09A9-B145-8271-4615-A7E3E8AD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74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C6D0-8A8D-9E14-BB9D-D21CC21D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553C1-6687-B3A6-913F-CA6844D71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44BE9-3E27-DECC-8647-55CF3065F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9ACE3-15FB-6A50-0052-0B4555C4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FBD1B-EA4D-D02E-6CD0-13A857C6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A641-144F-ED59-44BB-38D61A69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ABDB-6A74-9BD1-F746-F5E7CF924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D076-0791-73FB-35B2-DA0C68CB0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ADA7B-DF1C-C303-F028-360371D0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44B4C-9F63-6F0E-DFC7-3A634678B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FCC0F-6DBA-5E3E-D352-F18AB447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E49EA-C27F-07EF-1625-F7D0DD57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875DD-569D-7FC5-197F-71258B3BA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1E29E-7D41-31DB-0734-DB57E7C0F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7A64-28E0-9BA0-366B-E01A6EA82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98B789-59F5-C548-C1A7-BB0B0D24D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22C21F-45D5-D430-F47E-3C8BECA5E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883395-B6C3-CA59-218A-1C488F92B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E7ABC-28EE-1FE0-4B36-B5DF5873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77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6DAB-1CDE-64A5-8F51-0648712F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E3E14-1F46-8B32-F430-44E8D9D8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551E2-83D3-D284-6003-2636C7347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99A9F-3AD0-92B8-52A2-7CD5F302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6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B59AC-0602-C09F-34C4-303BC09E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27503-4390-CC10-E69B-CEE928C3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2C525-EBA4-F3CF-C931-9A703225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1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AE6C-D314-32C4-1621-7C9BFF0A3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0615A-AF1B-724C-8951-D74D29C04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D8A94-394D-69C2-C3C4-43599DF98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29786-ED38-B6F4-06AB-77C158913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05EE9-637D-36A0-2F34-161DC55B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AE35C-594E-B572-7F28-8EF3769E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0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B830-7C3D-1A60-F0DC-7CBE1E7E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61876-4FC9-EF9A-AF8B-61BC10C16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29CBD-EFC2-E1ED-010D-5A5AC64C2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9A5DE-A6AE-2428-BDCF-4A13EAF9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E9D77-653C-ACC0-89A6-73187332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4298A-B463-1DE4-D0BB-91221A85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0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CC13C5-0B68-44BD-3EF8-DC622B2F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2A786-1385-9132-9EC6-66789845B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F9098-9754-337E-A9DD-E64D5F346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EED21E-036A-4D8A-9282-E1D54FB248D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E5129-CC8E-16C0-8F24-98A68CFE1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59D60-C072-110B-2474-4E443E3FA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FC0676-3EC6-4360-8FD0-322BBA33B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4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331A-8D58-178D-D794-42681A762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Peer Reviews</a:t>
            </a:r>
          </a:p>
        </p:txBody>
      </p:sp>
      <p:pic>
        <p:nvPicPr>
          <p:cNvPr id="4098" name="Picture 2" descr="PHD Comics: Paper Reviewer">
            <a:extLst>
              <a:ext uri="{FF2B5EF4-FFF2-40B4-BE49-F238E27FC236}">
                <a16:creationId xmlns:a16="http://schemas.microsoft.com/office/drawing/2014/main" id="{042ACEE4-84AC-E200-ECC4-840BABE6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627630"/>
            <a:ext cx="822960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6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79D1-87AE-372D-E999-6703BDDF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Peer Review Experience: 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805EF-99C5-6475-13C8-30B9C42A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80" y="1352359"/>
            <a:ext cx="6124575" cy="3829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12716-8AC7-6706-672D-04F90CA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60" y="5010402"/>
            <a:ext cx="54864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585DE-7AE6-7454-6085-30FA2C86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5" y="1501901"/>
            <a:ext cx="58578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6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2414B1-876D-86AC-2271-AD05BCA6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53243" cy="292608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2DF996-C493-7A87-8255-23C6EA82D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4816907"/>
              </p:ext>
            </p:extLst>
          </p:nvPr>
        </p:nvGraphicFramePr>
        <p:xfrm>
          <a:off x="2550160" y="1526117"/>
          <a:ext cx="9387840" cy="5512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1835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83AC4-D468-ED14-2062-F649D3A94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15C6-3069-05F5-C1F9-F4CA1004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Peer Review Experience: Journals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46BE9-4A98-E483-4ED7-64B6160DE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927" y="1368584"/>
            <a:ext cx="1885950" cy="2514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80FE82-7356-75EC-013D-1C851638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880" y="1368584"/>
            <a:ext cx="1913610" cy="2514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EDA4A1-FA8E-2D3E-F141-FDE58EF861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74" r="19402"/>
          <a:stretch/>
        </p:blipFill>
        <p:spPr>
          <a:xfrm>
            <a:off x="3081329" y="1368584"/>
            <a:ext cx="1942744" cy="2514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19ACAD-E98D-CBCA-80B1-E5A575260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83" y="1368584"/>
            <a:ext cx="1942744" cy="2514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95E823-7F8C-F892-53E3-6B88AA3F1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80" y="3978275"/>
            <a:ext cx="1885950" cy="2514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52" name="Picture 4" descr="2020 Climatic Change - THINKClima (UPF)">
            <a:extLst>
              <a:ext uri="{FF2B5EF4-FFF2-40B4-BE49-F238E27FC236}">
                <a16:creationId xmlns:a16="http://schemas.microsoft.com/office/drawing/2014/main" id="{E7DB45C0-E7EA-B7EA-468B-7E4DF9B87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76" y="1368584"/>
            <a:ext cx="166184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9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D6F263-477E-109B-FF6C-EE68DD7D68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227090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603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3FCF-2B50-3767-8D43-7D89AF30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 of Your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7367D-7BC7-1EA3-575F-9078BE81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  <a:p>
            <a:pPr lvl="1"/>
            <a:r>
              <a:rPr lang="en-US" dirty="0"/>
              <a:t>Data Sourcing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Figures and Tables</a:t>
            </a:r>
          </a:p>
          <a:p>
            <a:pPr lvl="1"/>
            <a:endParaRPr lang="en-US" dirty="0"/>
          </a:p>
          <a:p>
            <a:r>
              <a:rPr lang="en-US" dirty="0"/>
              <a:t>Project White Paper</a:t>
            </a:r>
          </a:p>
          <a:p>
            <a:pPr lvl="1"/>
            <a:r>
              <a:rPr lang="en-US" dirty="0"/>
              <a:t>Praise</a:t>
            </a:r>
          </a:p>
          <a:p>
            <a:pPr lvl="1"/>
            <a:r>
              <a:rPr lang="en-US" dirty="0"/>
              <a:t>Constructive Criticism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B15F6-48DC-717D-6531-51C71D768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577" y="1601743"/>
            <a:ext cx="6672335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61406-0C11-3193-CABF-466C3CBC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05" y="3798797"/>
            <a:ext cx="6675120" cy="25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5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79452-4083-AA49-D917-1F5CD1B8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61" y="133065"/>
            <a:ext cx="10129879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111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Peer Reviews</vt:lpstr>
      <vt:lpstr>My Peer Review Experience: Coding</vt:lpstr>
      <vt:lpstr>PowerPoint Presentation</vt:lpstr>
      <vt:lpstr>My Peer Review Experience: Journals</vt:lpstr>
      <vt:lpstr>PowerPoint Presentation</vt:lpstr>
      <vt:lpstr>Main Components of Your Reviews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Meunier, Zechariah D</dc:creator>
  <cp:lastModifiedBy>Meunier, Zechariah D</cp:lastModifiedBy>
  <cp:revision>4</cp:revision>
  <dcterms:created xsi:type="dcterms:W3CDTF">2025-06-02T16:10:48Z</dcterms:created>
  <dcterms:modified xsi:type="dcterms:W3CDTF">2025-06-02T17:13:15Z</dcterms:modified>
</cp:coreProperties>
</file>